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0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64"/>
  </p:notesMasterIdLst>
  <p:sldIdLst>
    <p:sldId id="304" r:id="rId3"/>
    <p:sldId id="335" r:id="rId4"/>
    <p:sldId id="263" r:id="rId5"/>
    <p:sldId id="261" r:id="rId6"/>
    <p:sldId id="260" r:id="rId7"/>
    <p:sldId id="262" r:id="rId8"/>
    <p:sldId id="257" r:id="rId9"/>
    <p:sldId id="258" r:id="rId10"/>
    <p:sldId id="259" r:id="rId11"/>
    <p:sldId id="270" r:id="rId12"/>
    <p:sldId id="265" r:id="rId13"/>
    <p:sldId id="266" r:id="rId14"/>
    <p:sldId id="275" r:id="rId15"/>
    <p:sldId id="267" r:id="rId16"/>
    <p:sldId id="280" r:id="rId17"/>
    <p:sldId id="269" r:id="rId18"/>
    <p:sldId id="279" r:id="rId19"/>
    <p:sldId id="278" r:id="rId20"/>
    <p:sldId id="295" r:id="rId21"/>
    <p:sldId id="277" r:id="rId22"/>
    <p:sldId id="273" r:id="rId23"/>
    <p:sldId id="271" r:id="rId24"/>
    <p:sldId id="272" r:id="rId25"/>
    <p:sldId id="376" r:id="rId26"/>
    <p:sldId id="401" r:id="rId27"/>
    <p:sldId id="370" r:id="rId28"/>
    <p:sldId id="371" r:id="rId29"/>
    <p:sldId id="373" r:id="rId30"/>
    <p:sldId id="372" r:id="rId31"/>
    <p:sldId id="374" r:id="rId32"/>
    <p:sldId id="375" r:id="rId33"/>
    <p:sldId id="404" r:id="rId34"/>
    <p:sldId id="377" r:id="rId35"/>
    <p:sldId id="378" r:id="rId36"/>
    <p:sldId id="379" r:id="rId37"/>
    <p:sldId id="380" r:id="rId38"/>
    <p:sldId id="381" r:id="rId39"/>
    <p:sldId id="382" r:id="rId40"/>
    <p:sldId id="383" r:id="rId41"/>
    <p:sldId id="384" r:id="rId42"/>
    <p:sldId id="385" r:id="rId43"/>
    <p:sldId id="386" r:id="rId44"/>
    <p:sldId id="407" r:id="rId45"/>
    <p:sldId id="405" r:id="rId46"/>
    <p:sldId id="393" r:id="rId47"/>
    <p:sldId id="388" r:id="rId48"/>
    <p:sldId id="452" r:id="rId49"/>
    <p:sldId id="389" r:id="rId50"/>
    <p:sldId id="390" r:id="rId51"/>
    <p:sldId id="391" r:id="rId52"/>
    <p:sldId id="406" r:id="rId53"/>
    <p:sldId id="392" r:id="rId54"/>
    <p:sldId id="394" r:id="rId55"/>
    <p:sldId id="395" r:id="rId56"/>
    <p:sldId id="459" r:id="rId57"/>
    <p:sldId id="396" r:id="rId58"/>
    <p:sldId id="397" r:id="rId59"/>
    <p:sldId id="453" r:id="rId60"/>
    <p:sldId id="448" r:id="rId61"/>
    <p:sldId id="449" r:id="rId62"/>
    <p:sldId id="408" r:id="rId63"/>
    <p:sldId id="451" r:id="rId65"/>
    <p:sldId id="399" r:id="rId66"/>
    <p:sldId id="458" r:id="rId67"/>
    <p:sldId id="455" r:id="rId68"/>
    <p:sldId id="400" r:id="rId69"/>
    <p:sldId id="456" r:id="rId70"/>
    <p:sldId id="460" r:id="rId71"/>
  </p:sldIdLst>
  <p:sldSz cx="12192000" cy="6858000"/>
  <p:notesSz cx="6858000" cy="9144000"/>
  <p:custDataLst>
    <p:tags r:id="rId75"/>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9" userDrawn="1">
          <p15:clr>
            <a:srgbClr val="A4A3A4"/>
          </p15:clr>
        </p15:guide>
        <p15:guide id="2" pos="383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DCDCDC"/>
    <a:srgbClr val="F0F0F0"/>
    <a:srgbClr val="E6E6E6"/>
    <a:srgbClr val="C8C8C8"/>
    <a:srgbClr val="FAFAFA"/>
    <a:srgbClr val="BEBE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78" autoAdjust="0"/>
    <p:restoredTop sz="94660"/>
  </p:normalViewPr>
  <p:slideViewPr>
    <p:cSldViewPr snapToGrid="0" showGuides="1">
      <p:cViewPr varScale="1">
        <p:scale>
          <a:sx n="99" d="100"/>
          <a:sy n="99" d="100"/>
        </p:scale>
        <p:origin x="84" y="582"/>
      </p:cViewPr>
      <p:guideLst>
        <p:guide orient="horz" pos="2139"/>
        <p:guide pos="3838"/>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5" Type="http://schemas.openxmlformats.org/officeDocument/2006/relationships/tags" Target="tags/tag400.xml"/><Relationship Id="rId74" Type="http://schemas.openxmlformats.org/officeDocument/2006/relationships/tableStyles" Target="tableStyles.xml"/><Relationship Id="rId73" Type="http://schemas.openxmlformats.org/officeDocument/2006/relationships/viewProps" Target="viewProps.xml"/><Relationship Id="rId72" Type="http://schemas.openxmlformats.org/officeDocument/2006/relationships/presProps" Target="presProps.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5.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notesMaster" Target="notesMasters/notesMaster1.xml"/><Relationship Id="rId63" Type="http://schemas.openxmlformats.org/officeDocument/2006/relationships/slide" Target="slides/slide61.xml"/><Relationship Id="rId62" Type="http://schemas.openxmlformats.org/officeDocument/2006/relationships/slide" Target="slides/slide60.xml"/><Relationship Id="rId61" Type="http://schemas.openxmlformats.org/officeDocument/2006/relationships/slide" Target="slides/slide59.xml"/><Relationship Id="rId60" Type="http://schemas.openxmlformats.org/officeDocument/2006/relationships/slide" Target="slides/slide58.xml"/><Relationship Id="rId6" Type="http://schemas.openxmlformats.org/officeDocument/2006/relationships/slide" Target="slides/slide4.xml"/><Relationship Id="rId59" Type="http://schemas.openxmlformats.org/officeDocument/2006/relationships/slide" Target="slides/slide57.xml"/><Relationship Id="rId58" Type="http://schemas.openxmlformats.org/officeDocument/2006/relationships/slide" Target="slides/slide56.xml"/><Relationship Id="rId57" Type="http://schemas.openxmlformats.org/officeDocument/2006/relationships/slide" Target="slides/slide55.xml"/><Relationship Id="rId56" Type="http://schemas.openxmlformats.org/officeDocument/2006/relationships/slide" Target="slides/slide54.xml"/><Relationship Id="rId55" Type="http://schemas.openxmlformats.org/officeDocument/2006/relationships/slide" Target="slides/slide53.xml"/><Relationship Id="rId54" Type="http://schemas.openxmlformats.org/officeDocument/2006/relationships/slide" Target="slides/slide52.xml"/><Relationship Id="rId53" Type="http://schemas.openxmlformats.org/officeDocument/2006/relationships/slide" Target="slides/slide51.xml"/><Relationship Id="rId52" Type="http://schemas.openxmlformats.org/officeDocument/2006/relationships/slide" Target="slides/slide50.xml"/><Relationship Id="rId51" Type="http://schemas.openxmlformats.org/officeDocument/2006/relationships/slide" Target="slides/slide49.xml"/><Relationship Id="rId50" Type="http://schemas.openxmlformats.org/officeDocument/2006/relationships/slide" Target="slides/slide48.xml"/><Relationship Id="rId5" Type="http://schemas.openxmlformats.org/officeDocument/2006/relationships/slide" Target="slides/slide3.xml"/><Relationship Id="rId49" Type="http://schemas.openxmlformats.org/officeDocument/2006/relationships/slide" Target="slides/slide47.xml"/><Relationship Id="rId48" Type="http://schemas.openxmlformats.org/officeDocument/2006/relationships/slide" Target="slides/slide46.xml"/><Relationship Id="rId47" Type="http://schemas.openxmlformats.org/officeDocument/2006/relationships/slide" Target="slides/slide45.xml"/><Relationship Id="rId46" Type="http://schemas.openxmlformats.org/officeDocument/2006/relationships/slide" Target="slides/slide44.xml"/><Relationship Id="rId45" Type="http://schemas.openxmlformats.org/officeDocument/2006/relationships/slide" Target="slides/slide43.xml"/><Relationship Id="rId44" Type="http://schemas.openxmlformats.org/officeDocument/2006/relationships/slide" Target="slides/slide42.xml"/><Relationship Id="rId43" Type="http://schemas.openxmlformats.org/officeDocument/2006/relationships/slide" Target="slides/slide41.xml"/><Relationship Id="rId42" Type="http://schemas.openxmlformats.org/officeDocument/2006/relationships/slide" Target="slides/slide40.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5" Type="http://schemas.openxmlformats.org/officeDocument/2006/relationships/tags" Target="../tags/tag51.xml"/><Relationship Id="rId4" Type="http://schemas.openxmlformats.org/officeDocument/2006/relationships/tags" Target="../tags/tag50.xml"/><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6" Type="http://schemas.openxmlformats.org/officeDocument/2006/relationships/tags" Target="../tags/tag56.xml"/><Relationship Id="rId5" Type="http://schemas.openxmlformats.org/officeDocument/2006/relationships/tags" Target="../tags/tag55.xml"/><Relationship Id="rId4" Type="http://schemas.openxmlformats.org/officeDocument/2006/relationships/tags" Target="../tags/tag54.xml"/><Relationship Id="rId3" Type="http://schemas.openxmlformats.org/officeDocument/2006/relationships/tags" Target="../tags/tag53.xml"/><Relationship Id="rId2" Type="http://schemas.openxmlformats.org/officeDocument/2006/relationships/tags" Target="../tags/tag52.xm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6" Type="http://schemas.openxmlformats.org/officeDocument/2006/relationships/tags" Target="../tags/tag10.xml"/><Relationship Id="rId5" Type="http://schemas.openxmlformats.org/officeDocument/2006/relationships/tags" Target="../tags/tag9.xml"/><Relationship Id="rId4" Type="http://schemas.openxmlformats.org/officeDocument/2006/relationships/tags" Target="../tags/tag8.xml"/><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6" Type="http://schemas.openxmlformats.org/officeDocument/2006/relationships/tags" Target="../tags/tag15.xml"/><Relationship Id="rId5" Type="http://schemas.openxmlformats.org/officeDocument/2006/relationships/tags" Target="../tags/tag14.xml"/><Relationship Id="rId4" Type="http://schemas.openxmlformats.org/officeDocument/2006/relationships/tags" Target="../tags/tag13.xml"/><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7" Type="http://schemas.openxmlformats.org/officeDocument/2006/relationships/tags" Target="../tags/tag21.xml"/><Relationship Id="rId6" Type="http://schemas.openxmlformats.org/officeDocument/2006/relationships/tags" Target="../tags/tag20.xml"/><Relationship Id="rId5" Type="http://schemas.openxmlformats.org/officeDocument/2006/relationships/tags" Target="../tags/tag19.xml"/><Relationship Id="rId4" Type="http://schemas.openxmlformats.org/officeDocument/2006/relationships/tags" Target="../tags/tag18.xml"/><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9" Type="http://schemas.openxmlformats.org/officeDocument/2006/relationships/tags" Target="../tags/tag29.xml"/><Relationship Id="rId8" Type="http://schemas.openxmlformats.org/officeDocument/2006/relationships/tags" Target="../tags/tag28.xml"/><Relationship Id="rId7" Type="http://schemas.openxmlformats.org/officeDocument/2006/relationships/tags" Target="../tags/tag27.xml"/><Relationship Id="rId6" Type="http://schemas.openxmlformats.org/officeDocument/2006/relationships/tags" Target="../tags/tag26.xml"/><Relationship Id="rId5" Type="http://schemas.openxmlformats.org/officeDocument/2006/relationships/tags" Target="../tags/tag25.xml"/><Relationship Id="rId4" Type="http://schemas.openxmlformats.org/officeDocument/2006/relationships/tags" Target="../tags/tag24.xml"/><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5" Type="http://schemas.openxmlformats.org/officeDocument/2006/relationships/tags" Target="../tags/tag33.xml"/><Relationship Id="rId4" Type="http://schemas.openxmlformats.org/officeDocument/2006/relationships/tags" Target="../tags/tag32.xml"/><Relationship Id="rId3" Type="http://schemas.openxmlformats.org/officeDocument/2006/relationships/tags" Target="../tags/tag31.xml"/><Relationship Id="rId2" Type="http://schemas.openxmlformats.org/officeDocument/2006/relationships/tags" Target="../tags/tag30.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tags" Target="../tags/tag36.xml"/><Relationship Id="rId3" Type="http://schemas.openxmlformats.org/officeDocument/2006/relationships/tags" Target="../tags/tag35.xml"/><Relationship Id="rId2" Type="http://schemas.openxmlformats.org/officeDocument/2006/relationships/tags" Target="../tags/tag34.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7" Type="http://schemas.openxmlformats.org/officeDocument/2006/relationships/tags" Target="../tags/tag42.xml"/><Relationship Id="rId6" Type="http://schemas.openxmlformats.org/officeDocument/2006/relationships/tags" Target="../tags/tag41.xml"/><Relationship Id="rId5" Type="http://schemas.openxmlformats.org/officeDocument/2006/relationships/tags" Target="../tags/tag40.xml"/><Relationship Id="rId4" Type="http://schemas.openxmlformats.org/officeDocument/2006/relationships/tags" Target="../tags/tag39.xml"/><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6" Type="http://schemas.openxmlformats.org/officeDocument/2006/relationships/tags" Target="../tags/tag47.xml"/><Relationship Id="rId5" Type="http://schemas.openxmlformats.org/officeDocument/2006/relationships/tags" Target="../tags/tag46.xml"/><Relationship Id="rId4" Type="http://schemas.openxmlformats.org/officeDocument/2006/relationships/tags" Target="../tags/tag45.xml"/><Relationship Id="rId3" Type="http://schemas.openxmlformats.org/officeDocument/2006/relationships/tags" Target="../tags/tag44.xml"/><Relationship Id="rId2" Type="http://schemas.openxmlformats.org/officeDocument/2006/relationships/tags" Target="../tags/tag43.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custDataLst>
              <p:tags r:id="rId2"/>
            </p:custDataLst>
          </p:nvPr>
        </p:nvSpPr>
        <p:spPr>
          <a:xfrm>
            <a:off x="1198800" y="914400"/>
            <a:ext cx="9799200" cy="2570400"/>
          </a:xfrm>
        </p:spPr>
        <p:txBody>
          <a:bodyPr lIns="90000" tIns="46800" rIns="90000" bIns="46800" anchor="b" anchorCtr="0">
            <a:normAutofit/>
          </a:bodyPr>
          <a:lstStyle>
            <a:lvl1pPr algn="ctr">
              <a:defRPr sz="6000"/>
            </a:lvl1pPr>
          </a:lstStyle>
          <a:p>
            <a:r>
              <a:rPr lang="zh-CN" altLang="en-US" dirty="0"/>
              <a:t>单击此处编辑母版标题样式</a:t>
            </a:r>
            <a:endParaRPr lang="zh-CN" altLang="en-US" dirty="0"/>
          </a:p>
        </p:txBody>
      </p:sp>
      <p:sp>
        <p:nvSpPr>
          <p:cNvPr id="3" name="副标题 2"/>
          <p:cNvSpPr>
            <a:spLocks noGrp="1"/>
          </p:cNvSpPr>
          <p:nvPr>
            <p:ph type="subTitle" idx="1"/>
            <p:custDataLst>
              <p:tags r:id="rId3"/>
            </p:custDataLst>
          </p:nvPr>
        </p:nvSpPr>
        <p:spPr>
          <a:xfrm>
            <a:off x="1198800" y="3560400"/>
            <a:ext cx="9799200" cy="1472400"/>
          </a:xfrm>
        </p:spPr>
        <p:txBody>
          <a:bodyPr lIns="90000" tIns="46800" rIns="90000" bIns="46800">
            <a:normAutofit/>
          </a:bodyPr>
          <a:lstStyle>
            <a:lvl1pPr marL="0" indent="0" algn="ctr">
              <a:lnSpc>
                <a:spcPct val="110000"/>
              </a:lnSpc>
              <a:buNone/>
              <a:defRPr sz="2400" spc="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zh-CN" altLang="en-US" dirty="0"/>
          </a:p>
        </p:txBody>
      </p:sp>
      <p:sp>
        <p:nvSpPr>
          <p:cNvPr id="16" name="日期占位符 15"/>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5"/>
            </p:custDataLst>
          </p:nvPr>
        </p:nvSpPr>
        <p:spPr/>
        <p:txBody>
          <a:bodyPr/>
          <a:lstStyle/>
          <a:p>
            <a:endParaRPr lang="zh-CN" altLang="en-US" dirty="0"/>
          </a:p>
        </p:txBody>
      </p:sp>
      <p:sp>
        <p:nvSpPr>
          <p:cNvPr id="18" name="灯片编号占位符 17"/>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608400" y="774000"/>
            <a:ext cx="10972800" cy="5482800"/>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2" name="标题 1"/>
          <p:cNvSpPr>
            <a:spLocks noGrp="1"/>
          </p:cNvSpPr>
          <p:nvPr>
            <p:ph type="title" hasCustomPrompt="1"/>
            <p:custDataLst>
              <p:tags r:id="rId5"/>
            </p:custDataLst>
          </p:nvPr>
        </p:nvSpPr>
        <p:spPr>
          <a:xfrm>
            <a:off x="1198800" y="2484000"/>
            <a:ext cx="9799200" cy="1018800"/>
          </a:xfrm>
        </p:spPr>
        <p:txBody>
          <a:bodyPr vert="horz" lIns="90000" tIns="46800" rIns="90000" bIns="46800" rtlCol="0" anchor="t" anchorCtr="0">
            <a:normAutofit/>
          </a:bodyPr>
          <a:lstStyle>
            <a:lvl1pPr algn="ctr">
              <a:defRPr sz="6000"/>
            </a:lvl1pPr>
          </a:lstStyle>
          <a:p>
            <a:pPr lvl="0"/>
            <a:r>
              <a:rPr lang="zh-CN" altLang="en-US" smtClean="0"/>
              <a:t>单击此处编辑标题</a:t>
            </a:r>
            <a:endParaRPr lang="zh-CN" altLang="en-US"/>
          </a:p>
        </p:txBody>
      </p:sp>
      <p:sp>
        <p:nvSpPr>
          <p:cNvPr id="7" name="文本占位符 6"/>
          <p:cNvSpPr>
            <a:spLocks noGrp="1"/>
          </p:cNvSpPr>
          <p:nvPr>
            <p:ph type="body" sz="quarter" idx="13"/>
            <p:custDataLst>
              <p:tags r:id="rId6"/>
            </p:custDataLst>
          </p:nvPr>
        </p:nvSpPr>
        <p:spPr>
          <a:xfrm>
            <a:off x="1198800" y="3560400"/>
            <a:ext cx="9799200" cy="471600"/>
          </a:xfrm>
        </p:spPr>
        <p:txBody>
          <a:bodyPr lIns="90000" tIns="46800" rIns="90000" bIns="46800">
            <a:normAutofit/>
          </a:bodyPr>
          <a:lstStyle>
            <a:lvl1pPr algn="ctr">
              <a:lnSpc>
                <a:spcPct val="110000"/>
              </a:lnSpc>
              <a:buNone/>
              <a:defRPr sz="2400" spc="200"/>
            </a:lvl1pPr>
          </a:lstStyle>
          <a:p>
            <a:pPr lvl="0"/>
            <a:r>
              <a:rPr lang="zh-CN" altLang="en-US" dirty="0"/>
              <a:t>单击此处编辑母版文本样式</a:t>
            </a:r>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内容占位符 2"/>
          <p:cNvSpPr>
            <a:spLocks noGrp="1"/>
          </p:cNvSpPr>
          <p:nvPr>
            <p:ph idx="1"/>
            <p:custDataLst>
              <p:tags r:id="rId3"/>
            </p:custDataLst>
          </p:nvPr>
        </p:nvSpPr>
        <p:spPr>
          <a:xfrm>
            <a:off x="608400" y="1490400"/>
            <a:ext cx="10969200" cy="4759200"/>
          </a:xfrm>
        </p:spPr>
        <p:txBody>
          <a:bodyPr vert="horz" lIns="90000" tIns="46800" rIns="90000" bIns="4680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1990800" y="3848400"/>
            <a:ext cx="7768800" cy="766800"/>
          </a:xfrm>
        </p:spPr>
        <p:txBody>
          <a:bodyPr lIns="90000" tIns="46800" rIns="90000" bIns="46800" anchor="b" anchorCtr="0">
            <a:normAutofit/>
          </a:bodyPr>
          <a:lstStyle>
            <a:lvl1pPr>
              <a:defRPr sz="4400"/>
            </a:lvl1pPr>
          </a:lstStyle>
          <a:p>
            <a:r>
              <a:rPr lang="zh-CN" altLang="en-US" dirty="0"/>
              <a:t>单击此处编辑标题</a:t>
            </a:r>
            <a:endParaRPr lang="zh-CN" altLang="en-US" dirty="0"/>
          </a:p>
        </p:txBody>
      </p:sp>
      <p:sp>
        <p:nvSpPr>
          <p:cNvPr id="3" name="文本占位符 2"/>
          <p:cNvSpPr>
            <a:spLocks noGrp="1"/>
          </p:cNvSpPr>
          <p:nvPr>
            <p:ph type="body" idx="1" hasCustomPrompt="1"/>
            <p:custDataLst>
              <p:tags r:id="rId3"/>
            </p:custDataLst>
          </p:nvPr>
        </p:nvSpPr>
        <p:spPr>
          <a:xfrm>
            <a:off x="1990800" y="4615200"/>
            <a:ext cx="7768800" cy="867600"/>
          </a:xfrm>
        </p:spPr>
        <p:txBody>
          <a:bodyPr lIns="90000" tIns="46800" rIns="90000" bIns="46800">
            <a:normAutofit/>
          </a:bodyPr>
          <a:lstStyle>
            <a:lvl1pPr marL="0" indent="0">
              <a:buNone/>
              <a:defRPr sz="1800">
                <a:solidFill>
                  <a:schemeClr val="tx1">
                    <a:lumMod val="65000"/>
                    <a:lumOff val="35000"/>
                  </a:schemeClr>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内容占位符 2"/>
          <p:cNvSpPr>
            <a:spLocks noGrp="1"/>
          </p:cNvSpPr>
          <p:nvPr>
            <p:ph sz="half" idx="1"/>
            <p:custDataLst>
              <p:tags r:id="rId3"/>
            </p:custDataLst>
          </p:nvPr>
        </p:nvSpPr>
        <p:spPr>
          <a:xfrm>
            <a:off x="608400" y="1501200"/>
            <a:ext cx="5176800" cy="4748400"/>
          </a:xfrm>
        </p:spPr>
        <p:txBody>
          <a:bodyPr vert="horz" lIns="90000" tIns="46800" rIns="90000" bIns="4680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custDataLst>
              <p:tags r:id="rId4"/>
            </p:custDataLst>
          </p:nvPr>
        </p:nvSpPr>
        <p:spPr>
          <a:xfrm>
            <a:off x="6411600" y="1501200"/>
            <a:ext cx="5176800" cy="4748400"/>
          </a:xfrm>
        </p:spPr>
        <p:txBody>
          <a:bodyPr lIns="90000" tIns="46800" rIns="90000" bIns="4680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文本占位符 2"/>
          <p:cNvSpPr>
            <a:spLocks noGrp="1"/>
          </p:cNvSpPr>
          <p:nvPr>
            <p:ph type="body" idx="1" hasCustomPrompt="1"/>
            <p:custDataLst>
              <p:tags r:id="rId3"/>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08400" y="1854000"/>
            <a:ext cx="5342400" cy="4395600"/>
          </a:xfrm>
        </p:spPr>
        <p:txBody>
          <a:bodyPr vert="horz" lIns="101600" tIns="0" rIns="82550" bIns="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hasCustomPrompt="1"/>
            <p:custDataLst>
              <p:tags r:id="rId5"/>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单击此处编辑文本</a:t>
            </a:r>
            <a:endParaRPr lang="zh-CN" altLang="en-US"/>
          </a:p>
        </p:txBody>
      </p:sp>
      <p:sp>
        <p:nvSpPr>
          <p:cNvPr id="6" name="内容占位符 5"/>
          <p:cNvSpPr>
            <a:spLocks noGrp="1"/>
          </p:cNvSpPr>
          <p:nvPr>
            <p:ph sz="quarter" idx="4"/>
            <p:custDataLst>
              <p:tags r:id="rId6"/>
            </p:custDataLst>
          </p:nvPr>
        </p:nvSpPr>
        <p:spPr>
          <a:xfrm>
            <a:off x="6235750" y="1854000"/>
            <a:ext cx="5342400" cy="4395600"/>
          </a:xfrm>
        </p:spPr>
        <p:txBody>
          <a:bodyPr vert="horz" lIns="101600" tIns="0" rIns="82550" bIns="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2"/>
            </p:custDataLst>
          </p:nvPr>
        </p:nvSpPr>
        <p:spPr>
          <a:xfrm>
            <a:off x="608400" y="1555200"/>
            <a:ext cx="5233077" cy="4608000"/>
          </a:xfrm>
        </p:spPr>
        <p:txBody>
          <a:bodyPr vert="horz" lIns="90000" tIns="46800" rIns="90000" bIns="46800" rtlCol="0">
            <a:normAutofit/>
          </a:bodyPr>
          <a:lstStyle>
            <a:lvl1pPr>
              <a:buNone/>
              <a:defRPr sz="1600"/>
            </a:lvl1pPr>
          </a:lstStyle>
          <a:p>
            <a:pPr lvl="0"/>
            <a:endParaRPr lang="zh-CN" altLang="en-US"/>
          </a:p>
        </p:txBody>
      </p:sp>
      <p:sp>
        <p:nvSpPr>
          <p:cNvPr id="4" name="文本占位符 3"/>
          <p:cNvSpPr>
            <a:spLocks noGrp="1"/>
          </p:cNvSpPr>
          <p:nvPr>
            <p:ph type="body" sz="half" idx="2"/>
            <p:custDataLst>
              <p:tags r:id="rId3"/>
            </p:custDataLst>
          </p:nvPr>
        </p:nvSpPr>
        <p:spPr>
          <a:xfrm>
            <a:off x="6350400" y="1555200"/>
            <a:ext cx="5227200" cy="4608000"/>
          </a:xfrm>
        </p:spPr>
        <p:txBody>
          <a:bodyPr vert="horz" lIns="90000" tIns="46800" rIns="90000" bIns="46800" rtlCol="0">
            <a:normAutofit/>
          </a:bodyPr>
          <a:lstStyle>
            <a:lvl1pPr>
              <a:buNone/>
              <a:defRPr sz="1600"/>
            </a:lvl1pPr>
          </a:lstStyle>
          <a:p>
            <a:pPr lvl="0"/>
            <a:r>
              <a:rPr lang="zh-CN" altLang="en-US" smtClean="0"/>
              <a:t>单击此处编辑母版文本样式</a:t>
            </a:r>
            <a:endParaRPr lang="zh-CN" altLang="en-US"/>
          </a:p>
        </p:txBody>
      </p:sp>
      <p:sp>
        <p:nvSpPr>
          <p:cNvPr id="5" name="日期占位符 4"/>
          <p:cNvSpPr>
            <a:spLocks noGrp="1"/>
          </p:cNvSpPr>
          <p:nvPr>
            <p:ph type="dt" sz="half" idx="10"/>
            <p:custDataLst>
              <p:tags r:id="rId4"/>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5"/>
            </p:custDataLst>
          </p:nvPr>
        </p:nvSpPr>
        <p:spPr/>
        <p:txBody>
          <a:bodyPr/>
          <a:lstStyle/>
          <a:p>
            <a:endParaRPr lang="zh-CN" altLang="en-US" dirty="0"/>
          </a:p>
        </p:txBody>
      </p:sp>
      <p:sp>
        <p:nvSpPr>
          <p:cNvPr id="7" name="灯片编号占位符 6"/>
          <p:cNvSpPr>
            <a:spLocks noGrp="1"/>
          </p:cNvSpPr>
          <p:nvPr>
            <p:ph type="sldNum" sz="quarter" idx="12"/>
            <p:custDataLst>
              <p:tags r:id="rId6"/>
            </p:custDataLst>
          </p:nvPr>
        </p:nvSpPr>
        <p:spPr/>
        <p:txBody>
          <a:bodyPr/>
          <a:lstStyle/>
          <a:p>
            <a:fld id="{FABC47A4-756D-490B-A52F-7D9E2C9FC05F}" type="slidenum">
              <a:rPr lang="zh-CN" altLang="en-US" smtClean="0"/>
            </a:fld>
            <a:endParaRPr lang="zh-CN" altLang="en-US"/>
          </a:p>
        </p:txBody>
      </p:sp>
      <p:sp>
        <p:nvSpPr>
          <p:cNvPr id="9" name="标题 8"/>
          <p:cNvSpPr>
            <a:spLocks noGrp="1"/>
          </p:cNvSpPr>
          <p:nvPr>
            <p:ph type="title"/>
            <p:custDataLst>
              <p:tags r:id="rId7"/>
            </p:custDataLst>
          </p:nvPr>
        </p:nvSpPr>
        <p:spPr/>
        <p:txBody>
          <a:bodyPr/>
          <a:p>
            <a:r>
              <a:rPr lang="zh-CN" altLang="en-US"/>
              <a:t>单击此处编辑母版标题样式</a:t>
            </a:r>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2"/>
            </p:custDataLst>
          </p:nvPr>
        </p:nvSpPr>
        <p:spPr>
          <a:xfrm>
            <a:off x="10234800" y="914400"/>
            <a:ext cx="1044000" cy="5029200"/>
          </a:xfrm>
        </p:spPr>
        <p:txBody>
          <a:bodyPr vert="eaVert" lIns="90000" tIns="46800" rIns="90000" bIns="46800" rtlCol="0" anchor="ctr" anchorCtr="0">
            <a:normAutofit/>
          </a:bodyPr>
          <a:lstStyle>
            <a:lvl1pPr>
              <a:buNone/>
              <a:defRPr sz="2800"/>
            </a:lvl1pPr>
          </a:lstStyle>
          <a:p>
            <a:pPr lvl="0"/>
            <a:r>
              <a:rPr lang="zh-CN" altLang="en-US" smtClean="0"/>
              <a:t>单击此处编辑标题</a:t>
            </a:r>
            <a:endParaRPr lang="zh-CN" altLang="en-US"/>
          </a:p>
        </p:txBody>
      </p:sp>
      <p:sp>
        <p:nvSpPr>
          <p:cNvPr id="3" name="竖排文字占位符 2"/>
          <p:cNvSpPr>
            <a:spLocks noGrp="1"/>
          </p:cNvSpPr>
          <p:nvPr>
            <p:ph type="body" orient="vert" idx="1"/>
            <p:custDataLst>
              <p:tags r:id="rId3"/>
            </p:custDataLst>
          </p:nvPr>
        </p:nvSpPr>
        <p:spPr>
          <a:xfrm>
            <a:off x="914400" y="914400"/>
            <a:ext cx="9169200" cy="5029200"/>
          </a:xfrm>
        </p:spPr>
        <p:txBody>
          <a:bodyPr vert="eaVert" lIns="46800" tIns="46800" rIns="46800" bIns="46800"/>
          <a:lstStyle>
            <a:lvl1pPr marL="228600" indent="-228600">
              <a:spcAft>
                <a:spcPts val="1000"/>
              </a:spcAft>
              <a:defRPr spc="300"/>
            </a:lvl1pPr>
            <a:lvl2pPr marL="685800" indent="-228600">
              <a:defRPr spc="300"/>
            </a:lvl2pPr>
            <a:lvl3pPr marL="1143000" indent="-228600">
              <a:defRPr spc="300"/>
            </a:lvl3pPr>
            <a:lvl4pPr marL="1600200" indent="-228600">
              <a:defRPr spc="300"/>
            </a:lvl4pPr>
            <a:lvl5pPr marL="2057400" indent="-228600">
              <a:defRPr spc="300"/>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8" Type="http://schemas.openxmlformats.org/officeDocument/2006/relationships/theme" Target="../theme/theme1.xml"/><Relationship Id="rId17" Type="http://schemas.openxmlformats.org/officeDocument/2006/relationships/tags" Target="../tags/tag62.xml"/><Relationship Id="rId16" Type="http://schemas.openxmlformats.org/officeDocument/2006/relationships/tags" Target="../tags/tag61.xml"/><Relationship Id="rId15" Type="http://schemas.openxmlformats.org/officeDocument/2006/relationships/tags" Target="../tags/tag60.xml"/><Relationship Id="rId14" Type="http://schemas.openxmlformats.org/officeDocument/2006/relationships/tags" Target="../tags/tag59.xml"/><Relationship Id="rId13" Type="http://schemas.openxmlformats.org/officeDocument/2006/relationships/tags" Target="../tags/tag58.xml"/><Relationship Id="rId12" Type="http://schemas.openxmlformats.org/officeDocument/2006/relationships/tags" Target="../tags/tag57.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2"/>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3"/>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14"/>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15"/>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16"/>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defRPr>
            </a:lvl1pPr>
          </a:lstStyle>
          <a:p>
            <a:fld id="{49AE70B2-8BF9-45C0-BB95-33D1B9D3A854}" type="slidenum">
              <a:rPr lang="zh-CN" altLang="en-US" smtClean="0"/>
            </a:fld>
            <a:endParaRPr lang="zh-CN" altLang="en-US" dirty="0"/>
          </a:p>
        </p:txBody>
      </p:sp>
    </p:spTree>
    <p:custDataLst>
      <p:tags r:id="rId17"/>
    </p:custData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64.xml"/><Relationship Id="rId1" Type="http://schemas.openxmlformats.org/officeDocument/2006/relationships/tags" Target="../tags/tag63.xml"/></Relationships>
</file>

<file path=ppt/slides/_rels/slide1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95.xml"/><Relationship Id="rId2" Type="http://schemas.openxmlformats.org/officeDocument/2006/relationships/image" Target="../media/image7.png"/><Relationship Id="rId1" Type="http://schemas.openxmlformats.org/officeDocument/2006/relationships/tags" Target="../tags/tag94.xml"/></Relationships>
</file>

<file path=ppt/slides/_rels/slide1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97.xml"/><Relationship Id="rId2" Type="http://schemas.openxmlformats.org/officeDocument/2006/relationships/image" Target="../media/image12.png"/><Relationship Id="rId1" Type="http://schemas.openxmlformats.org/officeDocument/2006/relationships/tags" Target="../tags/tag96.xml"/></Relationships>
</file>

<file path=ppt/slides/_rels/slide12.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tags" Target="../tags/tag101.xml"/><Relationship Id="rId5" Type="http://schemas.openxmlformats.org/officeDocument/2006/relationships/tags" Target="../tags/tag100.xml"/><Relationship Id="rId4" Type="http://schemas.openxmlformats.org/officeDocument/2006/relationships/tags" Target="../tags/tag99.xml"/><Relationship Id="rId3" Type="http://schemas.openxmlformats.org/officeDocument/2006/relationships/tags" Target="../tags/tag98.xml"/><Relationship Id="rId2" Type="http://schemas.openxmlformats.org/officeDocument/2006/relationships/image" Target="../media/image14.jpeg"/><Relationship Id="rId1" Type="http://schemas.openxmlformats.org/officeDocument/2006/relationships/image" Target="../media/image13.jpeg"/></Relationships>
</file>

<file path=ppt/slides/_rels/slide1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102.xml"/><Relationship Id="rId2" Type="http://schemas.openxmlformats.org/officeDocument/2006/relationships/image" Target="../media/image16.jpeg"/><Relationship Id="rId1" Type="http://schemas.openxmlformats.org/officeDocument/2006/relationships/image" Target="../media/image15.jpeg"/></Relationships>
</file>

<file path=ppt/slides/_rels/slide14.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tags" Target="../tags/tag108.xml"/><Relationship Id="rId7" Type="http://schemas.openxmlformats.org/officeDocument/2006/relationships/tags" Target="../tags/tag107.xml"/><Relationship Id="rId6" Type="http://schemas.openxmlformats.org/officeDocument/2006/relationships/tags" Target="../tags/tag106.xml"/><Relationship Id="rId5" Type="http://schemas.openxmlformats.org/officeDocument/2006/relationships/tags" Target="../tags/tag105.xml"/><Relationship Id="rId4" Type="http://schemas.openxmlformats.org/officeDocument/2006/relationships/tags" Target="../tags/tag104.xml"/><Relationship Id="rId3" Type="http://schemas.openxmlformats.org/officeDocument/2006/relationships/image" Target="../media/image11.jpeg"/><Relationship Id="rId2" Type="http://schemas.openxmlformats.org/officeDocument/2006/relationships/tags" Target="../tags/tag103.xml"/><Relationship Id="rId1" Type="http://schemas.openxmlformats.org/officeDocument/2006/relationships/image" Target="../media/image15.jpeg"/></Relationships>
</file>

<file path=ppt/slides/_rels/slide15.xml.rels><?xml version="1.0" encoding="UTF-8" standalone="yes"?>
<Relationships xmlns="http://schemas.openxmlformats.org/package/2006/relationships"><Relationship Id="rId9" Type="http://schemas.openxmlformats.org/officeDocument/2006/relationships/tags" Target="../tags/tag114.xml"/><Relationship Id="rId8" Type="http://schemas.openxmlformats.org/officeDocument/2006/relationships/tags" Target="../tags/tag113.xml"/><Relationship Id="rId7" Type="http://schemas.openxmlformats.org/officeDocument/2006/relationships/image" Target="../media/image19.jpeg"/><Relationship Id="rId6" Type="http://schemas.openxmlformats.org/officeDocument/2006/relationships/image" Target="../media/image18.png"/><Relationship Id="rId5" Type="http://schemas.openxmlformats.org/officeDocument/2006/relationships/tags" Target="../tags/tag112.xml"/><Relationship Id="rId4" Type="http://schemas.openxmlformats.org/officeDocument/2006/relationships/image" Target="../media/image17.png"/><Relationship Id="rId3" Type="http://schemas.openxmlformats.org/officeDocument/2006/relationships/tags" Target="../tags/tag111.xml"/><Relationship Id="rId2" Type="http://schemas.openxmlformats.org/officeDocument/2006/relationships/tags" Target="../tags/tag110.xml"/><Relationship Id="rId14" Type="http://schemas.openxmlformats.org/officeDocument/2006/relationships/slideLayout" Target="../slideLayouts/slideLayout2.xml"/><Relationship Id="rId13" Type="http://schemas.openxmlformats.org/officeDocument/2006/relationships/tags" Target="../tags/tag115.xml"/><Relationship Id="rId12" Type="http://schemas.openxmlformats.org/officeDocument/2006/relationships/image" Target="../media/image22.jpeg"/><Relationship Id="rId11" Type="http://schemas.openxmlformats.org/officeDocument/2006/relationships/image" Target="../media/image21.jpeg"/><Relationship Id="rId10" Type="http://schemas.openxmlformats.org/officeDocument/2006/relationships/image" Target="../media/image20.jpeg"/><Relationship Id="rId1" Type="http://schemas.openxmlformats.org/officeDocument/2006/relationships/tags" Target="../tags/tag109.xml"/></Relationships>
</file>

<file path=ppt/slides/_rels/slide16.xml.rels><?xml version="1.0" encoding="UTF-8" standalone="yes"?>
<Relationships xmlns="http://schemas.openxmlformats.org/package/2006/relationships"><Relationship Id="rId9" Type="http://schemas.openxmlformats.org/officeDocument/2006/relationships/tags" Target="../tags/tag120.xml"/><Relationship Id="rId8" Type="http://schemas.openxmlformats.org/officeDocument/2006/relationships/image" Target="../media/image25.jpeg"/><Relationship Id="rId7" Type="http://schemas.openxmlformats.org/officeDocument/2006/relationships/tags" Target="../tags/tag119.xml"/><Relationship Id="rId6" Type="http://schemas.openxmlformats.org/officeDocument/2006/relationships/image" Target="../media/image24.jpeg"/><Relationship Id="rId5" Type="http://schemas.openxmlformats.org/officeDocument/2006/relationships/tags" Target="../tags/tag118.xml"/><Relationship Id="rId4" Type="http://schemas.openxmlformats.org/officeDocument/2006/relationships/image" Target="../media/image15.jpeg"/><Relationship Id="rId3" Type="http://schemas.openxmlformats.org/officeDocument/2006/relationships/tags" Target="../tags/tag117.xml"/><Relationship Id="rId2" Type="http://schemas.openxmlformats.org/officeDocument/2006/relationships/image" Target="../media/image23.jpeg"/><Relationship Id="rId10" Type="http://schemas.openxmlformats.org/officeDocument/2006/relationships/slideLayout" Target="../slideLayouts/slideLayout2.xml"/><Relationship Id="rId1" Type="http://schemas.openxmlformats.org/officeDocument/2006/relationships/tags" Target="../tags/tag116.xml"/></Relationships>
</file>

<file path=ppt/slides/_rels/slide17.xml.rels><?xml version="1.0" encoding="UTF-8" standalone="yes"?>
<Relationships xmlns="http://schemas.openxmlformats.org/package/2006/relationships"><Relationship Id="rId9" Type="http://schemas.openxmlformats.org/officeDocument/2006/relationships/tags" Target="../tags/tag125.xml"/><Relationship Id="rId8" Type="http://schemas.openxmlformats.org/officeDocument/2006/relationships/image" Target="../media/image29.png"/><Relationship Id="rId7" Type="http://schemas.openxmlformats.org/officeDocument/2006/relationships/tags" Target="../tags/tag124.xml"/><Relationship Id="rId6" Type="http://schemas.openxmlformats.org/officeDocument/2006/relationships/image" Target="../media/image28.png"/><Relationship Id="rId5" Type="http://schemas.openxmlformats.org/officeDocument/2006/relationships/tags" Target="../tags/tag123.xml"/><Relationship Id="rId4" Type="http://schemas.openxmlformats.org/officeDocument/2006/relationships/image" Target="../media/image27.png"/><Relationship Id="rId3" Type="http://schemas.openxmlformats.org/officeDocument/2006/relationships/tags" Target="../tags/tag122.xml"/><Relationship Id="rId2" Type="http://schemas.openxmlformats.org/officeDocument/2006/relationships/image" Target="../media/image26.png"/><Relationship Id="rId12" Type="http://schemas.openxmlformats.org/officeDocument/2006/relationships/slideLayout" Target="../slideLayouts/slideLayout2.xml"/><Relationship Id="rId11" Type="http://schemas.openxmlformats.org/officeDocument/2006/relationships/tags" Target="../tags/tag127.xml"/><Relationship Id="rId10" Type="http://schemas.openxmlformats.org/officeDocument/2006/relationships/tags" Target="../tags/tag126.xml"/><Relationship Id="rId1" Type="http://schemas.openxmlformats.org/officeDocument/2006/relationships/tags" Target="../tags/tag121.xml"/></Relationships>
</file>

<file path=ppt/slides/_rels/slide18.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tags" Target="../tags/tag131.xml"/><Relationship Id="rId5" Type="http://schemas.openxmlformats.org/officeDocument/2006/relationships/tags" Target="../tags/tag130.xml"/><Relationship Id="rId4" Type="http://schemas.openxmlformats.org/officeDocument/2006/relationships/tags" Target="../tags/tag129.xml"/><Relationship Id="rId3" Type="http://schemas.openxmlformats.org/officeDocument/2006/relationships/image" Target="../media/image30.jpeg"/><Relationship Id="rId2" Type="http://schemas.openxmlformats.org/officeDocument/2006/relationships/image" Target="../media/image23.jpeg"/><Relationship Id="rId1" Type="http://schemas.openxmlformats.org/officeDocument/2006/relationships/tags" Target="../tags/tag128.xml"/></Relationships>
</file>

<file path=ppt/slides/_rels/slide19.xml.rels><?xml version="1.0" encoding="UTF-8" standalone="yes"?>
<Relationships xmlns="http://schemas.openxmlformats.org/package/2006/relationships"><Relationship Id="rId9" Type="http://schemas.openxmlformats.org/officeDocument/2006/relationships/tags" Target="../tags/tag139.xml"/><Relationship Id="rId8" Type="http://schemas.openxmlformats.org/officeDocument/2006/relationships/tags" Target="../tags/tag138.xml"/><Relationship Id="rId7" Type="http://schemas.openxmlformats.org/officeDocument/2006/relationships/tags" Target="../tags/tag137.xml"/><Relationship Id="rId6" Type="http://schemas.openxmlformats.org/officeDocument/2006/relationships/tags" Target="../tags/tag136.xml"/><Relationship Id="rId5" Type="http://schemas.openxmlformats.org/officeDocument/2006/relationships/tags" Target="../tags/tag135.xml"/><Relationship Id="rId4" Type="http://schemas.openxmlformats.org/officeDocument/2006/relationships/tags" Target="../tags/tag134.xml"/><Relationship Id="rId3" Type="http://schemas.openxmlformats.org/officeDocument/2006/relationships/image" Target="../media/image11.jpeg"/><Relationship Id="rId2" Type="http://schemas.openxmlformats.org/officeDocument/2006/relationships/tags" Target="../tags/tag133.xml"/><Relationship Id="rId15" Type="http://schemas.openxmlformats.org/officeDocument/2006/relationships/slideLayout" Target="../slideLayouts/slideLayout2.xml"/><Relationship Id="rId14" Type="http://schemas.openxmlformats.org/officeDocument/2006/relationships/tags" Target="../tags/tag144.xml"/><Relationship Id="rId13" Type="http://schemas.openxmlformats.org/officeDocument/2006/relationships/tags" Target="../tags/tag143.xml"/><Relationship Id="rId12" Type="http://schemas.openxmlformats.org/officeDocument/2006/relationships/tags" Target="../tags/tag142.xml"/><Relationship Id="rId11" Type="http://schemas.openxmlformats.org/officeDocument/2006/relationships/tags" Target="../tags/tag141.xml"/><Relationship Id="rId10" Type="http://schemas.openxmlformats.org/officeDocument/2006/relationships/tags" Target="../tags/tag140.xml"/><Relationship Id="rId1" Type="http://schemas.openxmlformats.org/officeDocument/2006/relationships/tags" Target="../tags/tag132.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65.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45.xml"/></Relationships>
</file>

<file path=ppt/slides/_rels/slide21.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tags" Target="../tags/tag148.xml"/><Relationship Id="rId4" Type="http://schemas.openxmlformats.org/officeDocument/2006/relationships/image" Target="../media/image31.png"/><Relationship Id="rId3" Type="http://schemas.openxmlformats.org/officeDocument/2006/relationships/tags" Target="../tags/tag147.xml"/><Relationship Id="rId2" Type="http://schemas.openxmlformats.org/officeDocument/2006/relationships/image" Target="../media/image11.jpeg"/><Relationship Id="rId1" Type="http://schemas.openxmlformats.org/officeDocument/2006/relationships/tags" Target="../tags/tag146.xml"/></Relationships>
</file>

<file path=ppt/slides/_rels/slide2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150.xml"/><Relationship Id="rId2" Type="http://schemas.openxmlformats.org/officeDocument/2006/relationships/image" Target="../media/image32.png"/><Relationship Id="rId1" Type="http://schemas.openxmlformats.org/officeDocument/2006/relationships/tags" Target="../tags/tag149.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51.xml"/><Relationship Id="rId1" Type="http://schemas.openxmlformats.org/officeDocument/2006/relationships/image" Target="../media/image33.jpe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52.xml"/></Relationships>
</file>

<file path=ppt/slides/_rels/slide25.xml.rels><?xml version="1.0" encoding="UTF-8" standalone="yes"?>
<Relationships xmlns="http://schemas.openxmlformats.org/package/2006/relationships"><Relationship Id="rId9" Type="http://schemas.openxmlformats.org/officeDocument/2006/relationships/tags" Target="../tags/tag157.xml"/><Relationship Id="rId8" Type="http://schemas.openxmlformats.org/officeDocument/2006/relationships/image" Target="../media/image37.png"/><Relationship Id="rId7" Type="http://schemas.openxmlformats.org/officeDocument/2006/relationships/tags" Target="../tags/tag156.xml"/><Relationship Id="rId6" Type="http://schemas.openxmlformats.org/officeDocument/2006/relationships/image" Target="../media/image36.png"/><Relationship Id="rId5" Type="http://schemas.openxmlformats.org/officeDocument/2006/relationships/tags" Target="../tags/tag155.xml"/><Relationship Id="rId4" Type="http://schemas.openxmlformats.org/officeDocument/2006/relationships/image" Target="../media/image35.png"/><Relationship Id="rId3" Type="http://schemas.openxmlformats.org/officeDocument/2006/relationships/tags" Target="../tags/tag154.xml"/><Relationship Id="rId2" Type="http://schemas.openxmlformats.org/officeDocument/2006/relationships/image" Target="../media/image34.png"/><Relationship Id="rId10" Type="http://schemas.openxmlformats.org/officeDocument/2006/relationships/slideLayout" Target="../slideLayouts/slideLayout2.xml"/><Relationship Id="rId1" Type="http://schemas.openxmlformats.org/officeDocument/2006/relationships/tags" Target="../tags/tag153.xml"/></Relationships>
</file>

<file path=ppt/slides/_rels/slide26.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tags" Target="../tags/tag160.xml"/><Relationship Id="rId4" Type="http://schemas.openxmlformats.org/officeDocument/2006/relationships/image" Target="../media/image39.png"/><Relationship Id="rId3" Type="http://schemas.openxmlformats.org/officeDocument/2006/relationships/tags" Target="../tags/tag159.xml"/><Relationship Id="rId2" Type="http://schemas.openxmlformats.org/officeDocument/2006/relationships/image" Target="../media/image38.png"/><Relationship Id="rId1" Type="http://schemas.openxmlformats.org/officeDocument/2006/relationships/tags" Target="../tags/tag158.xml"/></Relationships>
</file>

<file path=ppt/slides/_rels/slide27.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tags" Target="../tags/tag163.xml"/><Relationship Id="rId4" Type="http://schemas.openxmlformats.org/officeDocument/2006/relationships/image" Target="../media/image41.png"/><Relationship Id="rId3" Type="http://schemas.openxmlformats.org/officeDocument/2006/relationships/tags" Target="../tags/tag162.xml"/><Relationship Id="rId2" Type="http://schemas.openxmlformats.org/officeDocument/2006/relationships/image" Target="../media/image40.png"/><Relationship Id="rId1" Type="http://schemas.openxmlformats.org/officeDocument/2006/relationships/tags" Target="../tags/tag161.xml"/></Relationships>
</file>

<file path=ppt/slides/_rels/slide2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165.xml"/><Relationship Id="rId2" Type="http://schemas.openxmlformats.org/officeDocument/2006/relationships/image" Target="../media/image42.png"/><Relationship Id="rId1" Type="http://schemas.openxmlformats.org/officeDocument/2006/relationships/tags" Target="../tags/tag164.xml"/></Relationships>
</file>

<file path=ppt/slides/_rels/slide2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167.xml"/><Relationship Id="rId2" Type="http://schemas.openxmlformats.org/officeDocument/2006/relationships/image" Target="../media/image43.png"/><Relationship Id="rId1" Type="http://schemas.openxmlformats.org/officeDocument/2006/relationships/tags" Target="../tags/tag166.xml"/></Relationships>
</file>

<file path=ppt/slides/_rels/slide3.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tags" Target="../tags/tag68.xml"/><Relationship Id="rId4" Type="http://schemas.openxmlformats.org/officeDocument/2006/relationships/image" Target="../media/image2.png"/><Relationship Id="rId3" Type="http://schemas.openxmlformats.org/officeDocument/2006/relationships/tags" Target="../tags/tag67.xml"/><Relationship Id="rId2" Type="http://schemas.openxmlformats.org/officeDocument/2006/relationships/image" Target="../media/image1.png"/><Relationship Id="rId1" Type="http://schemas.openxmlformats.org/officeDocument/2006/relationships/tags" Target="../tags/tag66.xml"/></Relationships>
</file>

<file path=ppt/slides/_rels/slide30.xml.rels><?xml version="1.0" encoding="UTF-8" standalone="yes"?>
<Relationships xmlns="http://schemas.openxmlformats.org/package/2006/relationships"><Relationship Id="rId9" Type="http://schemas.openxmlformats.org/officeDocument/2006/relationships/tags" Target="../tags/tag172.xml"/><Relationship Id="rId8" Type="http://schemas.openxmlformats.org/officeDocument/2006/relationships/image" Target="../media/image35.png"/><Relationship Id="rId7" Type="http://schemas.openxmlformats.org/officeDocument/2006/relationships/tags" Target="../tags/tag171.xml"/><Relationship Id="rId6" Type="http://schemas.openxmlformats.org/officeDocument/2006/relationships/image" Target="../media/image46.png"/><Relationship Id="rId5" Type="http://schemas.openxmlformats.org/officeDocument/2006/relationships/tags" Target="../tags/tag170.xml"/><Relationship Id="rId4" Type="http://schemas.openxmlformats.org/officeDocument/2006/relationships/tags" Target="../tags/tag169.xml"/><Relationship Id="rId3" Type="http://schemas.openxmlformats.org/officeDocument/2006/relationships/image" Target="../media/image45.png"/><Relationship Id="rId2" Type="http://schemas.openxmlformats.org/officeDocument/2006/relationships/tags" Target="../tags/tag168.xml"/><Relationship Id="rId11" Type="http://schemas.openxmlformats.org/officeDocument/2006/relationships/slideLayout" Target="../slideLayouts/slideLayout2.xml"/><Relationship Id="rId10" Type="http://schemas.openxmlformats.org/officeDocument/2006/relationships/tags" Target="../tags/tag173.xml"/><Relationship Id="rId1" Type="http://schemas.openxmlformats.org/officeDocument/2006/relationships/image" Target="../media/image44.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74.xml"/></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75.xml"/></Relationships>
</file>

<file path=ppt/slides/_rels/slide33.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tags" Target="../tags/tag180.xml"/><Relationship Id="rId6" Type="http://schemas.openxmlformats.org/officeDocument/2006/relationships/tags" Target="../tags/tag179.xml"/><Relationship Id="rId5" Type="http://schemas.openxmlformats.org/officeDocument/2006/relationships/tags" Target="../tags/tag178.xml"/><Relationship Id="rId4" Type="http://schemas.openxmlformats.org/officeDocument/2006/relationships/image" Target="../media/image48.png"/><Relationship Id="rId3" Type="http://schemas.openxmlformats.org/officeDocument/2006/relationships/tags" Target="../tags/tag177.xml"/><Relationship Id="rId2" Type="http://schemas.openxmlformats.org/officeDocument/2006/relationships/image" Target="../media/image47.png"/><Relationship Id="rId1" Type="http://schemas.openxmlformats.org/officeDocument/2006/relationships/tags" Target="../tags/tag176.xml"/></Relationships>
</file>

<file path=ppt/slides/_rels/slide34.xml.rels><?xml version="1.0" encoding="UTF-8" standalone="yes"?>
<Relationships xmlns="http://schemas.openxmlformats.org/package/2006/relationships"><Relationship Id="rId9" Type="http://schemas.openxmlformats.org/officeDocument/2006/relationships/tags" Target="../tags/tag187.xml"/><Relationship Id="rId8" Type="http://schemas.openxmlformats.org/officeDocument/2006/relationships/tags" Target="../tags/tag186.xml"/><Relationship Id="rId7" Type="http://schemas.openxmlformats.org/officeDocument/2006/relationships/tags" Target="../tags/tag185.xml"/><Relationship Id="rId6" Type="http://schemas.openxmlformats.org/officeDocument/2006/relationships/tags" Target="../tags/tag184.xml"/><Relationship Id="rId5" Type="http://schemas.openxmlformats.org/officeDocument/2006/relationships/tags" Target="../tags/tag183.xml"/><Relationship Id="rId4" Type="http://schemas.openxmlformats.org/officeDocument/2006/relationships/image" Target="../media/image50.png"/><Relationship Id="rId3" Type="http://schemas.openxmlformats.org/officeDocument/2006/relationships/tags" Target="../tags/tag182.xml"/><Relationship Id="rId24" Type="http://schemas.openxmlformats.org/officeDocument/2006/relationships/slideLayout" Target="../slideLayouts/slideLayout2.xml"/><Relationship Id="rId23" Type="http://schemas.openxmlformats.org/officeDocument/2006/relationships/tags" Target="../tags/tag201.xml"/><Relationship Id="rId22" Type="http://schemas.openxmlformats.org/officeDocument/2006/relationships/tags" Target="../tags/tag200.xml"/><Relationship Id="rId21" Type="http://schemas.openxmlformats.org/officeDocument/2006/relationships/tags" Target="../tags/tag199.xml"/><Relationship Id="rId20" Type="http://schemas.openxmlformats.org/officeDocument/2006/relationships/tags" Target="../tags/tag198.xml"/><Relationship Id="rId2" Type="http://schemas.openxmlformats.org/officeDocument/2006/relationships/image" Target="../media/image49.png"/><Relationship Id="rId19" Type="http://schemas.openxmlformats.org/officeDocument/2006/relationships/tags" Target="../tags/tag197.xml"/><Relationship Id="rId18" Type="http://schemas.openxmlformats.org/officeDocument/2006/relationships/tags" Target="../tags/tag196.xml"/><Relationship Id="rId17" Type="http://schemas.openxmlformats.org/officeDocument/2006/relationships/tags" Target="../tags/tag195.xml"/><Relationship Id="rId16" Type="http://schemas.openxmlformats.org/officeDocument/2006/relationships/tags" Target="../tags/tag194.xml"/><Relationship Id="rId15" Type="http://schemas.openxmlformats.org/officeDocument/2006/relationships/tags" Target="../tags/tag193.xml"/><Relationship Id="rId14" Type="http://schemas.openxmlformats.org/officeDocument/2006/relationships/tags" Target="../tags/tag192.xml"/><Relationship Id="rId13" Type="http://schemas.openxmlformats.org/officeDocument/2006/relationships/tags" Target="../tags/tag191.xml"/><Relationship Id="rId12" Type="http://schemas.openxmlformats.org/officeDocument/2006/relationships/tags" Target="../tags/tag190.xml"/><Relationship Id="rId11" Type="http://schemas.openxmlformats.org/officeDocument/2006/relationships/tags" Target="../tags/tag189.xml"/><Relationship Id="rId10" Type="http://schemas.openxmlformats.org/officeDocument/2006/relationships/tags" Target="../tags/tag188.xml"/><Relationship Id="rId1" Type="http://schemas.openxmlformats.org/officeDocument/2006/relationships/tags" Target="../tags/tag181.xml"/></Relationships>
</file>

<file path=ppt/slides/_rels/slide35.xml.rels><?xml version="1.0" encoding="UTF-8" standalone="yes"?>
<Relationships xmlns="http://schemas.openxmlformats.org/package/2006/relationships"><Relationship Id="rId9" Type="http://schemas.openxmlformats.org/officeDocument/2006/relationships/tags" Target="../tags/tag208.xml"/><Relationship Id="rId8" Type="http://schemas.openxmlformats.org/officeDocument/2006/relationships/tags" Target="../tags/tag207.xml"/><Relationship Id="rId7" Type="http://schemas.openxmlformats.org/officeDocument/2006/relationships/tags" Target="../tags/tag206.xml"/><Relationship Id="rId6" Type="http://schemas.openxmlformats.org/officeDocument/2006/relationships/tags" Target="../tags/tag205.xml"/><Relationship Id="rId5" Type="http://schemas.openxmlformats.org/officeDocument/2006/relationships/tags" Target="../tags/tag204.xml"/><Relationship Id="rId4" Type="http://schemas.openxmlformats.org/officeDocument/2006/relationships/image" Target="../media/image52.png"/><Relationship Id="rId3" Type="http://schemas.openxmlformats.org/officeDocument/2006/relationships/tags" Target="../tags/tag203.xml"/><Relationship Id="rId24" Type="http://schemas.openxmlformats.org/officeDocument/2006/relationships/slideLayout" Target="../slideLayouts/slideLayout2.xml"/><Relationship Id="rId23" Type="http://schemas.openxmlformats.org/officeDocument/2006/relationships/tags" Target="../tags/tag222.xml"/><Relationship Id="rId22" Type="http://schemas.openxmlformats.org/officeDocument/2006/relationships/tags" Target="../tags/tag221.xml"/><Relationship Id="rId21" Type="http://schemas.openxmlformats.org/officeDocument/2006/relationships/tags" Target="../tags/tag220.xml"/><Relationship Id="rId20" Type="http://schemas.openxmlformats.org/officeDocument/2006/relationships/tags" Target="../tags/tag219.xml"/><Relationship Id="rId2" Type="http://schemas.openxmlformats.org/officeDocument/2006/relationships/image" Target="../media/image51.png"/><Relationship Id="rId19" Type="http://schemas.openxmlformats.org/officeDocument/2006/relationships/tags" Target="../tags/tag218.xml"/><Relationship Id="rId18" Type="http://schemas.openxmlformats.org/officeDocument/2006/relationships/tags" Target="../tags/tag217.xml"/><Relationship Id="rId17" Type="http://schemas.openxmlformats.org/officeDocument/2006/relationships/tags" Target="../tags/tag216.xml"/><Relationship Id="rId16" Type="http://schemas.openxmlformats.org/officeDocument/2006/relationships/tags" Target="../tags/tag215.xml"/><Relationship Id="rId15" Type="http://schemas.openxmlformats.org/officeDocument/2006/relationships/tags" Target="../tags/tag214.xml"/><Relationship Id="rId14" Type="http://schemas.openxmlformats.org/officeDocument/2006/relationships/tags" Target="../tags/tag213.xml"/><Relationship Id="rId13" Type="http://schemas.openxmlformats.org/officeDocument/2006/relationships/tags" Target="../tags/tag212.xml"/><Relationship Id="rId12" Type="http://schemas.openxmlformats.org/officeDocument/2006/relationships/tags" Target="../tags/tag211.xml"/><Relationship Id="rId11" Type="http://schemas.openxmlformats.org/officeDocument/2006/relationships/tags" Target="../tags/tag210.xml"/><Relationship Id="rId10" Type="http://schemas.openxmlformats.org/officeDocument/2006/relationships/tags" Target="../tags/tag209.xml"/><Relationship Id="rId1" Type="http://schemas.openxmlformats.org/officeDocument/2006/relationships/tags" Target="../tags/tag202.xml"/></Relationships>
</file>

<file path=ppt/slides/_rels/slide36.xml.rels><?xml version="1.0" encoding="UTF-8" standalone="yes"?>
<Relationships xmlns="http://schemas.openxmlformats.org/package/2006/relationships"><Relationship Id="rId9" Type="http://schemas.openxmlformats.org/officeDocument/2006/relationships/tags" Target="../tags/tag229.xml"/><Relationship Id="rId8" Type="http://schemas.openxmlformats.org/officeDocument/2006/relationships/tags" Target="../tags/tag228.xml"/><Relationship Id="rId7" Type="http://schemas.openxmlformats.org/officeDocument/2006/relationships/tags" Target="../tags/tag227.xml"/><Relationship Id="rId6" Type="http://schemas.openxmlformats.org/officeDocument/2006/relationships/tags" Target="../tags/tag226.xml"/><Relationship Id="rId5" Type="http://schemas.openxmlformats.org/officeDocument/2006/relationships/tags" Target="../tags/tag225.xml"/><Relationship Id="rId4" Type="http://schemas.openxmlformats.org/officeDocument/2006/relationships/image" Target="../media/image54.png"/><Relationship Id="rId3" Type="http://schemas.openxmlformats.org/officeDocument/2006/relationships/tags" Target="../tags/tag224.xml"/><Relationship Id="rId24" Type="http://schemas.openxmlformats.org/officeDocument/2006/relationships/slideLayout" Target="../slideLayouts/slideLayout2.xml"/><Relationship Id="rId23" Type="http://schemas.openxmlformats.org/officeDocument/2006/relationships/tags" Target="../tags/tag243.xml"/><Relationship Id="rId22" Type="http://schemas.openxmlformats.org/officeDocument/2006/relationships/tags" Target="../tags/tag242.xml"/><Relationship Id="rId21" Type="http://schemas.openxmlformats.org/officeDocument/2006/relationships/tags" Target="../tags/tag241.xml"/><Relationship Id="rId20" Type="http://schemas.openxmlformats.org/officeDocument/2006/relationships/tags" Target="../tags/tag240.xml"/><Relationship Id="rId2" Type="http://schemas.openxmlformats.org/officeDocument/2006/relationships/image" Target="../media/image53.png"/><Relationship Id="rId19" Type="http://schemas.openxmlformats.org/officeDocument/2006/relationships/tags" Target="../tags/tag239.xml"/><Relationship Id="rId18" Type="http://schemas.openxmlformats.org/officeDocument/2006/relationships/tags" Target="../tags/tag238.xml"/><Relationship Id="rId17" Type="http://schemas.openxmlformats.org/officeDocument/2006/relationships/tags" Target="../tags/tag237.xml"/><Relationship Id="rId16" Type="http://schemas.openxmlformats.org/officeDocument/2006/relationships/tags" Target="../tags/tag236.xml"/><Relationship Id="rId15" Type="http://schemas.openxmlformats.org/officeDocument/2006/relationships/tags" Target="../tags/tag235.xml"/><Relationship Id="rId14" Type="http://schemas.openxmlformats.org/officeDocument/2006/relationships/tags" Target="../tags/tag234.xml"/><Relationship Id="rId13" Type="http://schemas.openxmlformats.org/officeDocument/2006/relationships/tags" Target="../tags/tag233.xml"/><Relationship Id="rId12" Type="http://schemas.openxmlformats.org/officeDocument/2006/relationships/tags" Target="../tags/tag232.xml"/><Relationship Id="rId11" Type="http://schemas.openxmlformats.org/officeDocument/2006/relationships/tags" Target="../tags/tag231.xml"/><Relationship Id="rId10" Type="http://schemas.openxmlformats.org/officeDocument/2006/relationships/tags" Target="../tags/tag230.xml"/><Relationship Id="rId1" Type="http://schemas.openxmlformats.org/officeDocument/2006/relationships/tags" Target="../tags/tag223.xml"/></Relationships>
</file>

<file path=ppt/slides/_rels/slide37.xml.rels><?xml version="1.0" encoding="UTF-8" standalone="yes"?>
<Relationships xmlns="http://schemas.openxmlformats.org/package/2006/relationships"><Relationship Id="rId9" Type="http://schemas.openxmlformats.org/officeDocument/2006/relationships/tags" Target="../tags/tag250.xml"/><Relationship Id="rId8" Type="http://schemas.openxmlformats.org/officeDocument/2006/relationships/tags" Target="../tags/tag249.xml"/><Relationship Id="rId7" Type="http://schemas.openxmlformats.org/officeDocument/2006/relationships/tags" Target="../tags/tag248.xml"/><Relationship Id="rId6" Type="http://schemas.openxmlformats.org/officeDocument/2006/relationships/tags" Target="../tags/tag247.xml"/><Relationship Id="rId5" Type="http://schemas.openxmlformats.org/officeDocument/2006/relationships/tags" Target="../tags/tag246.xml"/><Relationship Id="rId4" Type="http://schemas.openxmlformats.org/officeDocument/2006/relationships/image" Target="../media/image56.png"/><Relationship Id="rId3" Type="http://schemas.openxmlformats.org/officeDocument/2006/relationships/tags" Target="../tags/tag245.xml"/><Relationship Id="rId24" Type="http://schemas.openxmlformats.org/officeDocument/2006/relationships/slideLayout" Target="../slideLayouts/slideLayout2.xml"/><Relationship Id="rId23" Type="http://schemas.openxmlformats.org/officeDocument/2006/relationships/tags" Target="../tags/tag264.xml"/><Relationship Id="rId22" Type="http://schemas.openxmlformats.org/officeDocument/2006/relationships/tags" Target="../tags/tag263.xml"/><Relationship Id="rId21" Type="http://schemas.openxmlformats.org/officeDocument/2006/relationships/tags" Target="../tags/tag262.xml"/><Relationship Id="rId20" Type="http://schemas.openxmlformats.org/officeDocument/2006/relationships/tags" Target="../tags/tag261.xml"/><Relationship Id="rId2" Type="http://schemas.openxmlformats.org/officeDocument/2006/relationships/image" Target="../media/image55.png"/><Relationship Id="rId19" Type="http://schemas.openxmlformats.org/officeDocument/2006/relationships/tags" Target="../tags/tag260.xml"/><Relationship Id="rId18" Type="http://schemas.openxmlformats.org/officeDocument/2006/relationships/tags" Target="../tags/tag259.xml"/><Relationship Id="rId17" Type="http://schemas.openxmlformats.org/officeDocument/2006/relationships/tags" Target="../tags/tag258.xml"/><Relationship Id="rId16" Type="http://schemas.openxmlformats.org/officeDocument/2006/relationships/tags" Target="../tags/tag257.xml"/><Relationship Id="rId15" Type="http://schemas.openxmlformats.org/officeDocument/2006/relationships/tags" Target="../tags/tag256.xml"/><Relationship Id="rId14" Type="http://schemas.openxmlformats.org/officeDocument/2006/relationships/tags" Target="../tags/tag255.xml"/><Relationship Id="rId13" Type="http://schemas.openxmlformats.org/officeDocument/2006/relationships/tags" Target="../tags/tag254.xml"/><Relationship Id="rId12" Type="http://schemas.openxmlformats.org/officeDocument/2006/relationships/tags" Target="../tags/tag253.xml"/><Relationship Id="rId11" Type="http://schemas.openxmlformats.org/officeDocument/2006/relationships/tags" Target="../tags/tag252.xml"/><Relationship Id="rId10" Type="http://schemas.openxmlformats.org/officeDocument/2006/relationships/tags" Target="../tags/tag251.xml"/><Relationship Id="rId1" Type="http://schemas.openxmlformats.org/officeDocument/2006/relationships/tags" Target="../tags/tag244.xml"/></Relationships>
</file>

<file path=ppt/slides/_rels/slide38.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tags" Target="../tags/tag269.xml"/><Relationship Id="rId6" Type="http://schemas.openxmlformats.org/officeDocument/2006/relationships/tags" Target="../tags/tag268.xml"/><Relationship Id="rId5" Type="http://schemas.openxmlformats.org/officeDocument/2006/relationships/tags" Target="../tags/tag267.xml"/><Relationship Id="rId4" Type="http://schemas.openxmlformats.org/officeDocument/2006/relationships/image" Target="../media/image58.png"/><Relationship Id="rId3" Type="http://schemas.openxmlformats.org/officeDocument/2006/relationships/tags" Target="../tags/tag266.xml"/><Relationship Id="rId2" Type="http://schemas.openxmlformats.org/officeDocument/2006/relationships/image" Target="../media/image57.png"/><Relationship Id="rId1" Type="http://schemas.openxmlformats.org/officeDocument/2006/relationships/tags" Target="../tags/tag265.xml"/></Relationships>
</file>

<file path=ppt/slides/_rels/slide39.xml.rels><?xml version="1.0" encoding="UTF-8" standalone="yes"?>
<Relationships xmlns="http://schemas.openxmlformats.org/package/2006/relationships"><Relationship Id="rId9" Type="http://schemas.openxmlformats.org/officeDocument/2006/relationships/tags" Target="../tags/tag276.xml"/><Relationship Id="rId8" Type="http://schemas.openxmlformats.org/officeDocument/2006/relationships/tags" Target="../tags/tag275.xml"/><Relationship Id="rId7" Type="http://schemas.openxmlformats.org/officeDocument/2006/relationships/tags" Target="../tags/tag274.xml"/><Relationship Id="rId6" Type="http://schemas.openxmlformats.org/officeDocument/2006/relationships/tags" Target="../tags/tag273.xml"/><Relationship Id="rId5" Type="http://schemas.openxmlformats.org/officeDocument/2006/relationships/tags" Target="../tags/tag272.xml"/><Relationship Id="rId4" Type="http://schemas.openxmlformats.org/officeDocument/2006/relationships/image" Target="../media/image60.png"/><Relationship Id="rId3" Type="http://schemas.openxmlformats.org/officeDocument/2006/relationships/tags" Target="../tags/tag271.xml"/><Relationship Id="rId24" Type="http://schemas.openxmlformats.org/officeDocument/2006/relationships/slideLayout" Target="../slideLayouts/slideLayout2.xml"/><Relationship Id="rId23" Type="http://schemas.openxmlformats.org/officeDocument/2006/relationships/tags" Target="../tags/tag290.xml"/><Relationship Id="rId22" Type="http://schemas.openxmlformats.org/officeDocument/2006/relationships/tags" Target="../tags/tag289.xml"/><Relationship Id="rId21" Type="http://schemas.openxmlformats.org/officeDocument/2006/relationships/tags" Target="../tags/tag288.xml"/><Relationship Id="rId20" Type="http://schemas.openxmlformats.org/officeDocument/2006/relationships/tags" Target="../tags/tag287.xml"/><Relationship Id="rId2" Type="http://schemas.openxmlformats.org/officeDocument/2006/relationships/image" Target="../media/image59.png"/><Relationship Id="rId19" Type="http://schemas.openxmlformats.org/officeDocument/2006/relationships/tags" Target="../tags/tag286.xml"/><Relationship Id="rId18" Type="http://schemas.openxmlformats.org/officeDocument/2006/relationships/tags" Target="../tags/tag285.xml"/><Relationship Id="rId17" Type="http://schemas.openxmlformats.org/officeDocument/2006/relationships/tags" Target="../tags/tag284.xml"/><Relationship Id="rId16" Type="http://schemas.openxmlformats.org/officeDocument/2006/relationships/tags" Target="../tags/tag283.xml"/><Relationship Id="rId15" Type="http://schemas.openxmlformats.org/officeDocument/2006/relationships/tags" Target="../tags/tag282.xml"/><Relationship Id="rId14" Type="http://schemas.openxmlformats.org/officeDocument/2006/relationships/tags" Target="../tags/tag281.xml"/><Relationship Id="rId13" Type="http://schemas.openxmlformats.org/officeDocument/2006/relationships/tags" Target="../tags/tag280.xml"/><Relationship Id="rId12" Type="http://schemas.openxmlformats.org/officeDocument/2006/relationships/tags" Target="../tags/tag279.xml"/><Relationship Id="rId11" Type="http://schemas.openxmlformats.org/officeDocument/2006/relationships/tags" Target="../tags/tag278.xml"/><Relationship Id="rId10" Type="http://schemas.openxmlformats.org/officeDocument/2006/relationships/tags" Target="../tags/tag277.xml"/><Relationship Id="rId1" Type="http://schemas.openxmlformats.org/officeDocument/2006/relationships/tags" Target="../tags/tag270.xml"/></Relationships>
</file>

<file path=ppt/slides/_rels/slide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70.xml"/><Relationship Id="rId2" Type="http://schemas.openxmlformats.org/officeDocument/2006/relationships/image" Target="../media/image3.png"/><Relationship Id="rId1" Type="http://schemas.openxmlformats.org/officeDocument/2006/relationships/tags" Target="../tags/tag69.xml"/></Relationships>
</file>

<file path=ppt/slides/_rels/slide40.xml.rels><?xml version="1.0" encoding="UTF-8" standalone="yes"?>
<Relationships xmlns="http://schemas.openxmlformats.org/package/2006/relationships"><Relationship Id="rId9" Type="http://schemas.openxmlformats.org/officeDocument/2006/relationships/tags" Target="../tags/tag297.xml"/><Relationship Id="rId8" Type="http://schemas.openxmlformats.org/officeDocument/2006/relationships/tags" Target="../tags/tag296.xml"/><Relationship Id="rId7" Type="http://schemas.openxmlformats.org/officeDocument/2006/relationships/tags" Target="../tags/tag295.xml"/><Relationship Id="rId6" Type="http://schemas.openxmlformats.org/officeDocument/2006/relationships/tags" Target="../tags/tag294.xml"/><Relationship Id="rId5" Type="http://schemas.openxmlformats.org/officeDocument/2006/relationships/tags" Target="../tags/tag293.xml"/><Relationship Id="rId4" Type="http://schemas.openxmlformats.org/officeDocument/2006/relationships/image" Target="../media/image62.png"/><Relationship Id="rId3" Type="http://schemas.openxmlformats.org/officeDocument/2006/relationships/tags" Target="../tags/tag292.xml"/><Relationship Id="rId24" Type="http://schemas.openxmlformats.org/officeDocument/2006/relationships/slideLayout" Target="../slideLayouts/slideLayout2.xml"/><Relationship Id="rId23" Type="http://schemas.openxmlformats.org/officeDocument/2006/relationships/tags" Target="../tags/tag311.xml"/><Relationship Id="rId22" Type="http://schemas.openxmlformats.org/officeDocument/2006/relationships/tags" Target="../tags/tag310.xml"/><Relationship Id="rId21" Type="http://schemas.openxmlformats.org/officeDocument/2006/relationships/tags" Target="../tags/tag309.xml"/><Relationship Id="rId20" Type="http://schemas.openxmlformats.org/officeDocument/2006/relationships/tags" Target="../tags/tag308.xml"/><Relationship Id="rId2" Type="http://schemas.openxmlformats.org/officeDocument/2006/relationships/image" Target="../media/image61.png"/><Relationship Id="rId19" Type="http://schemas.openxmlformats.org/officeDocument/2006/relationships/tags" Target="../tags/tag307.xml"/><Relationship Id="rId18" Type="http://schemas.openxmlformats.org/officeDocument/2006/relationships/tags" Target="../tags/tag306.xml"/><Relationship Id="rId17" Type="http://schemas.openxmlformats.org/officeDocument/2006/relationships/tags" Target="../tags/tag305.xml"/><Relationship Id="rId16" Type="http://schemas.openxmlformats.org/officeDocument/2006/relationships/tags" Target="../tags/tag304.xml"/><Relationship Id="rId15" Type="http://schemas.openxmlformats.org/officeDocument/2006/relationships/tags" Target="../tags/tag303.xml"/><Relationship Id="rId14" Type="http://schemas.openxmlformats.org/officeDocument/2006/relationships/tags" Target="../tags/tag302.xml"/><Relationship Id="rId13" Type="http://schemas.openxmlformats.org/officeDocument/2006/relationships/tags" Target="../tags/tag301.xml"/><Relationship Id="rId12" Type="http://schemas.openxmlformats.org/officeDocument/2006/relationships/tags" Target="../tags/tag300.xml"/><Relationship Id="rId11" Type="http://schemas.openxmlformats.org/officeDocument/2006/relationships/tags" Target="../tags/tag299.xml"/><Relationship Id="rId10" Type="http://schemas.openxmlformats.org/officeDocument/2006/relationships/tags" Target="../tags/tag298.xml"/><Relationship Id="rId1" Type="http://schemas.openxmlformats.org/officeDocument/2006/relationships/tags" Target="../tags/tag291.xml"/></Relationships>
</file>

<file path=ppt/slides/_rels/slide41.xml.rels><?xml version="1.0" encoding="UTF-8" standalone="yes"?>
<Relationships xmlns="http://schemas.openxmlformats.org/package/2006/relationships"><Relationship Id="rId9" Type="http://schemas.openxmlformats.org/officeDocument/2006/relationships/tags" Target="../tags/tag318.xml"/><Relationship Id="rId8" Type="http://schemas.openxmlformats.org/officeDocument/2006/relationships/tags" Target="../tags/tag317.xml"/><Relationship Id="rId7" Type="http://schemas.openxmlformats.org/officeDocument/2006/relationships/tags" Target="../tags/tag316.xml"/><Relationship Id="rId6" Type="http://schemas.openxmlformats.org/officeDocument/2006/relationships/tags" Target="../tags/tag315.xml"/><Relationship Id="rId5" Type="http://schemas.openxmlformats.org/officeDocument/2006/relationships/tags" Target="../tags/tag314.xml"/><Relationship Id="rId4" Type="http://schemas.openxmlformats.org/officeDocument/2006/relationships/image" Target="../media/image64.png"/><Relationship Id="rId3" Type="http://schemas.openxmlformats.org/officeDocument/2006/relationships/tags" Target="../tags/tag313.xml"/><Relationship Id="rId24" Type="http://schemas.openxmlformats.org/officeDocument/2006/relationships/slideLayout" Target="../slideLayouts/slideLayout2.xml"/><Relationship Id="rId23" Type="http://schemas.openxmlformats.org/officeDocument/2006/relationships/tags" Target="../tags/tag332.xml"/><Relationship Id="rId22" Type="http://schemas.openxmlformats.org/officeDocument/2006/relationships/tags" Target="../tags/tag331.xml"/><Relationship Id="rId21" Type="http://schemas.openxmlformats.org/officeDocument/2006/relationships/tags" Target="../tags/tag330.xml"/><Relationship Id="rId20" Type="http://schemas.openxmlformats.org/officeDocument/2006/relationships/tags" Target="../tags/tag329.xml"/><Relationship Id="rId2" Type="http://schemas.openxmlformats.org/officeDocument/2006/relationships/image" Target="../media/image63.png"/><Relationship Id="rId19" Type="http://schemas.openxmlformats.org/officeDocument/2006/relationships/tags" Target="../tags/tag328.xml"/><Relationship Id="rId18" Type="http://schemas.openxmlformats.org/officeDocument/2006/relationships/tags" Target="../tags/tag327.xml"/><Relationship Id="rId17" Type="http://schemas.openxmlformats.org/officeDocument/2006/relationships/tags" Target="../tags/tag326.xml"/><Relationship Id="rId16" Type="http://schemas.openxmlformats.org/officeDocument/2006/relationships/tags" Target="../tags/tag325.xml"/><Relationship Id="rId15" Type="http://schemas.openxmlformats.org/officeDocument/2006/relationships/tags" Target="../tags/tag324.xml"/><Relationship Id="rId14" Type="http://schemas.openxmlformats.org/officeDocument/2006/relationships/tags" Target="../tags/tag323.xml"/><Relationship Id="rId13" Type="http://schemas.openxmlformats.org/officeDocument/2006/relationships/tags" Target="../tags/tag322.xml"/><Relationship Id="rId12" Type="http://schemas.openxmlformats.org/officeDocument/2006/relationships/tags" Target="../tags/tag321.xml"/><Relationship Id="rId11" Type="http://schemas.openxmlformats.org/officeDocument/2006/relationships/tags" Target="../tags/tag320.xml"/><Relationship Id="rId10" Type="http://schemas.openxmlformats.org/officeDocument/2006/relationships/tags" Target="../tags/tag319.xml"/><Relationship Id="rId1" Type="http://schemas.openxmlformats.org/officeDocument/2006/relationships/tags" Target="../tags/tag312.xml"/></Relationships>
</file>

<file path=ppt/slides/_rels/slide42.xml.rels><?xml version="1.0" encoding="UTF-8" standalone="yes"?>
<Relationships xmlns="http://schemas.openxmlformats.org/package/2006/relationships"><Relationship Id="rId9" Type="http://schemas.openxmlformats.org/officeDocument/2006/relationships/tags" Target="../tags/tag340.xml"/><Relationship Id="rId8" Type="http://schemas.openxmlformats.org/officeDocument/2006/relationships/tags" Target="../tags/tag339.xml"/><Relationship Id="rId7" Type="http://schemas.openxmlformats.org/officeDocument/2006/relationships/tags" Target="../tags/tag338.xml"/><Relationship Id="rId6" Type="http://schemas.openxmlformats.org/officeDocument/2006/relationships/tags" Target="../tags/tag337.xml"/><Relationship Id="rId5" Type="http://schemas.openxmlformats.org/officeDocument/2006/relationships/tags" Target="../tags/tag336.xml"/><Relationship Id="rId4" Type="http://schemas.openxmlformats.org/officeDocument/2006/relationships/tags" Target="../tags/tag335.xml"/><Relationship Id="rId3" Type="http://schemas.openxmlformats.org/officeDocument/2006/relationships/tags" Target="../tags/tag334.xml"/><Relationship Id="rId24" Type="http://schemas.openxmlformats.org/officeDocument/2006/relationships/slideLayout" Target="../slideLayouts/slideLayout2.xml"/><Relationship Id="rId23" Type="http://schemas.openxmlformats.org/officeDocument/2006/relationships/tags" Target="../tags/tag353.xml"/><Relationship Id="rId22" Type="http://schemas.openxmlformats.org/officeDocument/2006/relationships/tags" Target="../tags/tag352.xml"/><Relationship Id="rId21" Type="http://schemas.openxmlformats.org/officeDocument/2006/relationships/tags" Target="../tags/tag351.xml"/><Relationship Id="rId20" Type="http://schemas.openxmlformats.org/officeDocument/2006/relationships/tags" Target="../tags/tag350.xml"/><Relationship Id="rId2" Type="http://schemas.openxmlformats.org/officeDocument/2006/relationships/image" Target="../media/image65.png"/><Relationship Id="rId19" Type="http://schemas.openxmlformats.org/officeDocument/2006/relationships/tags" Target="../tags/tag349.xml"/><Relationship Id="rId18" Type="http://schemas.openxmlformats.org/officeDocument/2006/relationships/tags" Target="../tags/tag348.xml"/><Relationship Id="rId17" Type="http://schemas.openxmlformats.org/officeDocument/2006/relationships/tags" Target="../tags/tag347.xml"/><Relationship Id="rId16" Type="http://schemas.openxmlformats.org/officeDocument/2006/relationships/tags" Target="../tags/tag346.xml"/><Relationship Id="rId15" Type="http://schemas.openxmlformats.org/officeDocument/2006/relationships/tags" Target="../tags/tag345.xml"/><Relationship Id="rId14" Type="http://schemas.openxmlformats.org/officeDocument/2006/relationships/tags" Target="../tags/tag344.xml"/><Relationship Id="rId13" Type="http://schemas.openxmlformats.org/officeDocument/2006/relationships/tags" Target="../tags/tag343.xml"/><Relationship Id="rId12" Type="http://schemas.openxmlformats.org/officeDocument/2006/relationships/image" Target="../media/image66.png"/><Relationship Id="rId11" Type="http://schemas.openxmlformats.org/officeDocument/2006/relationships/tags" Target="../tags/tag342.xml"/><Relationship Id="rId10" Type="http://schemas.openxmlformats.org/officeDocument/2006/relationships/tags" Target="../tags/tag341.xml"/><Relationship Id="rId1" Type="http://schemas.openxmlformats.org/officeDocument/2006/relationships/tags" Target="../tags/tag333.xml"/></Relationships>
</file>

<file path=ppt/slides/_rels/slide4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356.xml"/><Relationship Id="rId2" Type="http://schemas.openxmlformats.org/officeDocument/2006/relationships/tags" Target="../tags/tag355.xml"/><Relationship Id="rId1" Type="http://schemas.openxmlformats.org/officeDocument/2006/relationships/tags" Target="../tags/tag354.xml"/></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57.xml"/></Relationships>
</file>

<file path=ppt/slides/_rels/slide45.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tags" Target="../tags/tag360.xml"/><Relationship Id="rId4" Type="http://schemas.openxmlformats.org/officeDocument/2006/relationships/image" Target="../media/image68.png"/><Relationship Id="rId3" Type="http://schemas.openxmlformats.org/officeDocument/2006/relationships/tags" Target="../tags/tag359.xml"/><Relationship Id="rId2" Type="http://schemas.openxmlformats.org/officeDocument/2006/relationships/image" Target="../media/image67.png"/><Relationship Id="rId1" Type="http://schemas.openxmlformats.org/officeDocument/2006/relationships/tags" Target="../tags/tag358.xml"/></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61.xml"/></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62.xml"/></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63.xml"/><Relationship Id="rId1" Type="http://schemas.openxmlformats.org/officeDocument/2006/relationships/image" Target="../media/image67.png"/></Relationships>
</file>

<file path=ppt/slides/_rels/slide49.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ags" Target="../tags/tag366.xml"/><Relationship Id="rId3" Type="http://schemas.openxmlformats.org/officeDocument/2006/relationships/tags" Target="../tags/tag365.xml"/><Relationship Id="rId2" Type="http://schemas.openxmlformats.org/officeDocument/2006/relationships/tags" Target="../tags/tag364.xml"/><Relationship Id="rId1" Type="http://schemas.openxmlformats.org/officeDocument/2006/relationships/image" Target="../media/image69.jpeg"/></Relationships>
</file>

<file path=ppt/slides/_rels/slide5.xml.rels><?xml version="1.0" encoding="UTF-8" standalone="yes"?>
<Relationships xmlns="http://schemas.openxmlformats.org/package/2006/relationships"><Relationship Id="rId9" Type="http://schemas.openxmlformats.org/officeDocument/2006/relationships/tags" Target="../tags/tag75.xml"/><Relationship Id="rId8" Type="http://schemas.openxmlformats.org/officeDocument/2006/relationships/image" Target="../media/image7.png"/><Relationship Id="rId7" Type="http://schemas.openxmlformats.org/officeDocument/2006/relationships/tags" Target="../tags/tag74.xml"/><Relationship Id="rId6" Type="http://schemas.openxmlformats.org/officeDocument/2006/relationships/image" Target="../media/image6.png"/><Relationship Id="rId5" Type="http://schemas.openxmlformats.org/officeDocument/2006/relationships/tags" Target="../tags/tag73.xml"/><Relationship Id="rId4" Type="http://schemas.openxmlformats.org/officeDocument/2006/relationships/image" Target="../media/image5.png"/><Relationship Id="rId3" Type="http://schemas.openxmlformats.org/officeDocument/2006/relationships/tags" Target="../tags/tag72.xml"/><Relationship Id="rId2" Type="http://schemas.openxmlformats.org/officeDocument/2006/relationships/image" Target="../media/image4.png"/><Relationship Id="rId10" Type="http://schemas.openxmlformats.org/officeDocument/2006/relationships/slideLayout" Target="../slideLayouts/slideLayout2.xml"/><Relationship Id="rId1" Type="http://schemas.openxmlformats.org/officeDocument/2006/relationships/tags" Target="../tags/tag71.xml"/></Relationships>
</file>

<file path=ppt/slides/_rels/slide50.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ags" Target="../tags/tag369.xml"/><Relationship Id="rId3" Type="http://schemas.openxmlformats.org/officeDocument/2006/relationships/tags" Target="../tags/tag368.xml"/><Relationship Id="rId2" Type="http://schemas.openxmlformats.org/officeDocument/2006/relationships/tags" Target="../tags/tag367.xml"/><Relationship Id="rId1" Type="http://schemas.openxmlformats.org/officeDocument/2006/relationships/image" Target="../media/image70.jpeg"/></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70.xml"/></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71.xml"/><Relationship Id="rId1" Type="http://schemas.openxmlformats.org/officeDocument/2006/relationships/image" Target="../media/image67.png"/></Relationships>
</file>

<file path=ppt/slides/_rels/slide53.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ags" Target="../tags/tag374.xml"/><Relationship Id="rId3" Type="http://schemas.openxmlformats.org/officeDocument/2006/relationships/tags" Target="../tags/tag373.xml"/><Relationship Id="rId2" Type="http://schemas.openxmlformats.org/officeDocument/2006/relationships/tags" Target="../tags/tag372.xml"/><Relationship Id="rId1" Type="http://schemas.openxmlformats.org/officeDocument/2006/relationships/image" Target="../media/image71.jpeg"/></Relationships>
</file>

<file path=ppt/slides/_rels/slide54.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ags" Target="../tags/tag377.xml"/><Relationship Id="rId3" Type="http://schemas.openxmlformats.org/officeDocument/2006/relationships/tags" Target="../tags/tag376.xml"/><Relationship Id="rId2" Type="http://schemas.openxmlformats.org/officeDocument/2006/relationships/tags" Target="../tags/tag375.xml"/><Relationship Id="rId1" Type="http://schemas.openxmlformats.org/officeDocument/2006/relationships/image" Target="../media/image72.jpeg"/></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78.xml"/></Relationships>
</file>

<file path=ppt/slides/_rels/slide5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379.xml"/><Relationship Id="rId2" Type="http://schemas.openxmlformats.org/officeDocument/2006/relationships/image" Target="../media/image74.png"/><Relationship Id="rId1" Type="http://schemas.openxmlformats.org/officeDocument/2006/relationships/image" Target="../media/image73.png"/></Relationships>
</file>

<file path=ppt/slides/_rels/slide57.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tags" Target="../tags/tag382.xml"/><Relationship Id="rId4" Type="http://schemas.openxmlformats.org/officeDocument/2006/relationships/tags" Target="../tags/tag381.xml"/><Relationship Id="rId3" Type="http://schemas.openxmlformats.org/officeDocument/2006/relationships/tags" Target="../tags/tag380.xml"/><Relationship Id="rId2" Type="http://schemas.openxmlformats.org/officeDocument/2006/relationships/image" Target="../media/image76.png"/><Relationship Id="rId1" Type="http://schemas.openxmlformats.org/officeDocument/2006/relationships/image" Target="../media/image75.png"/></Relationships>
</file>

<file path=ppt/slides/_rels/slide5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83.xml"/></Relationships>
</file>

<file path=ppt/slides/_rels/slide5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84.xml"/></Relationships>
</file>

<file path=ppt/slides/_rels/slide6.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tags" Target="../tags/tag78.xml"/><Relationship Id="rId4" Type="http://schemas.openxmlformats.org/officeDocument/2006/relationships/tags" Target="../tags/tag77.xml"/><Relationship Id="rId3" Type="http://schemas.openxmlformats.org/officeDocument/2006/relationships/image" Target="../media/image9.png"/><Relationship Id="rId2" Type="http://schemas.openxmlformats.org/officeDocument/2006/relationships/tags" Target="../tags/tag76.xml"/><Relationship Id="rId1" Type="http://schemas.openxmlformats.org/officeDocument/2006/relationships/image" Target="../media/image8.jpeg"/></Relationships>
</file>

<file path=ppt/slides/_rels/slide60.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tags" Target="../tags/tag389.xml"/><Relationship Id="rId6" Type="http://schemas.openxmlformats.org/officeDocument/2006/relationships/tags" Target="../tags/tag388.xml"/><Relationship Id="rId5" Type="http://schemas.openxmlformats.org/officeDocument/2006/relationships/image" Target="../media/image77.png"/><Relationship Id="rId4" Type="http://schemas.openxmlformats.org/officeDocument/2006/relationships/tags" Target="../tags/tag387.xml"/><Relationship Id="rId3" Type="http://schemas.openxmlformats.org/officeDocument/2006/relationships/tags" Target="../tags/tag386.xml"/><Relationship Id="rId2" Type="http://schemas.openxmlformats.org/officeDocument/2006/relationships/image" Target="../media/image75.png"/><Relationship Id="rId1" Type="http://schemas.openxmlformats.org/officeDocument/2006/relationships/tags" Target="../tags/tag385.xml"/></Relationships>
</file>

<file path=ppt/slides/_rels/slide61.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2.xml"/><Relationship Id="rId3" Type="http://schemas.openxmlformats.org/officeDocument/2006/relationships/tags" Target="../tags/tag391.xml"/><Relationship Id="rId2" Type="http://schemas.openxmlformats.org/officeDocument/2006/relationships/image" Target="../media/image78.png"/><Relationship Id="rId1" Type="http://schemas.openxmlformats.org/officeDocument/2006/relationships/tags" Target="../tags/tag390.xml"/></Relationships>
</file>

<file path=ppt/slides/_rels/slide6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92.xml"/></Relationships>
</file>

<file path=ppt/slides/_rels/slide6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394.xml"/><Relationship Id="rId2" Type="http://schemas.openxmlformats.org/officeDocument/2006/relationships/tags" Target="../tags/tag393.xml"/><Relationship Id="rId1" Type="http://schemas.openxmlformats.org/officeDocument/2006/relationships/image" Target="../media/image79.png"/></Relationships>
</file>

<file path=ppt/slides/_rels/slide6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95.xml"/></Relationships>
</file>

<file path=ppt/slides/_rels/slide6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96.xml"/></Relationships>
</file>

<file path=ppt/slides/_rels/slide6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397.xml"/><Relationship Id="rId2" Type="http://schemas.openxmlformats.org/officeDocument/2006/relationships/image" Target="../media/image81.png"/><Relationship Id="rId1" Type="http://schemas.openxmlformats.org/officeDocument/2006/relationships/image" Target="../media/image80.png"/></Relationships>
</file>

<file path=ppt/slides/_rels/slide6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98.xml"/></Relationships>
</file>

<file path=ppt/slides/_rels/slide6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99.xml"/></Relationships>
</file>

<file path=ppt/slides/_rels/slide7.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tags" Target="../tags/tag85.xml"/><Relationship Id="rId7" Type="http://schemas.openxmlformats.org/officeDocument/2006/relationships/tags" Target="../tags/tag84.xml"/><Relationship Id="rId6" Type="http://schemas.openxmlformats.org/officeDocument/2006/relationships/tags" Target="../tags/tag83.xml"/><Relationship Id="rId5" Type="http://schemas.openxmlformats.org/officeDocument/2006/relationships/tags" Target="../tags/tag82.xml"/><Relationship Id="rId4" Type="http://schemas.openxmlformats.org/officeDocument/2006/relationships/tags" Target="../tags/tag81.xml"/><Relationship Id="rId3" Type="http://schemas.openxmlformats.org/officeDocument/2006/relationships/tags" Target="../tags/tag80.xml"/><Relationship Id="rId2" Type="http://schemas.openxmlformats.org/officeDocument/2006/relationships/image" Target="../media/image4.png"/><Relationship Id="rId1" Type="http://schemas.openxmlformats.org/officeDocument/2006/relationships/tags" Target="../tags/tag79.xml"/></Relationships>
</file>

<file path=ppt/slides/_rels/slide8.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tags" Target="../tags/tag88.xml"/><Relationship Id="rId4" Type="http://schemas.openxmlformats.org/officeDocument/2006/relationships/image" Target="../media/image4.png"/><Relationship Id="rId3" Type="http://schemas.openxmlformats.org/officeDocument/2006/relationships/tags" Target="../tags/tag87.xml"/><Relationship Id="rId2" Type="http://schemas.openxmlformats.org/officeDocument/2006/relationships/tags" Target="../tags/tag86.xml"/><Relationship Id="rId1" Type="http://schemas.openxmlformats.org/officeDocument/2006/relationships/image" Target="../media/image10.jpeg"/></Relationships>
</file>

<file path=ppt/slides/_rels/slide9.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tags" Target="../tags/tag93.xml"/><Relationship Id="rId6" Type="http://schemas.openxmlformats.org/officeDocument/2006/relationships/image" Target="../media/image4.png"/><Relationship Id="rId5" Type="http://schemas.openxmlformats.org/officeDocument/2006/relationships/tags" Target="../tags/tag92.xml"/><Relationship Id="rId4" Type="http://schemas.openxmlformats.org/officeDocument/2006/relationships/tags" Target="../tags/tag91.xml"/><Relationship Id="rId3" Type="http://schemas.openxmlformats.org/officeDocument/2006/relationships/tags" Target="../tags/tag90.xml"/><Relationship Id="rId2" Type="http://schemas.openxmlformats.org/officeDocument/2006/relationships/tags" Target="../tags/tag89.xml"/><Relationship Id="rId1" Type="http://schemas.openxmlformats.org/officeDocument/2006/relationships/image" Target="../media/image1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1"/>
          <p:cNvSpPr>
            <a:spLocks noGrp="1"/>
          </p:cNvSpPr>
          <p:nvPr>
            <p:custDataLst>
              <p:tags r:id="rId1"/>
            </p:custDataLst>
          </p:nvPr>
        </p:nvSpPr>
        <p:spPr>
          <a:xfrm>
            <a:off x="1198800" y="1330960"/>
            <a:ext cx="9799200" cy="2570400"/>
          </a:xfrm>
          <a:prstGeom prst="rect">
            <a:avLst/>
          </a:prstGeom>
        </p:spPr>
        <p:txBody>
          <a:bodyPr vert="horz" lIns="90000" tIns="46800" rIns="90000" bIns="46800" rtlCol="0" anchor="b" anchorCtr="0">
            <a:normAutofit/>
          </a:bodyPr>
          <a:lstStyle>
            <a:lvl1pPr algn="ctr" defTabSz="914400" rtl="0" eaLnBrk="1" fontAlgn="auto" latinLnBrk="0" hangingPunct="1">
              <a:lnSpc>
                <a:spcPct val="100000"/>
              </a:lnSpc>
              <a:spcBef>
                <a:spcPct val="0"/>
              </a:spcBef>
              <a:buNone/>
              <a:defRPr sz="6000" b="1" u="none" strike="noStrike" kern="1200" cap="none" spc="300" normalizeH="0" baseline="0">
                <a:solidFill>
                  <a:schemeClr val="tx1">
                    <a:lumMod val="85000"/>
                    <a:lumOff val="15000"/>
                  </a:schemeClr>
                </a:solidFill>
                <a:uFillTx/>
                <a:latin typeface="+mj-lt"/>
                <a:ea typeface="+mj-ea"/>
                <a:cs typeface="+mj-cs"/>
              </a:defRPr>
            </a:lvl1pPr>
          </a:lstStyle>
          <a:p>
            <a:r>
              <a:rPr lang="zh-CN" altLang="zh-CN" sz="3555">
                <a:sym typeface="+mn-ea"/>
              </a:rPr>
              <a:t>电子束曝光</a:t>
            </a:r>
            <a:r>
              <a:rPr lang="zh-CN" altLang="zh-CN" sz="3555">
                <a:sym typeface="+mn-ea"/>
              </a:rPr>
              <a:t>机Beam Blank设计对</a:t>
            </a:r>
            <a:r>
              <a:rPr lang="zh-CN" altLang="zh-CN" sz="3555">
                <a:sym typeface="+mn-ea"/>
              </a:rPr>
              <a:t>曝光加工的影响仿真计算</a:t>
            </a:r>
            <a:endParaRPr lang="zh-CN" altLang="zh-CN" sz="3555"/>
          </a:p>
        </p:txBody>
      </p:sp>
    </p:spTree>
    <p:custDataLst>
      <p:tags r:id="rId2"/>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样品曝光效果</a:t>
            </a:r>
            <a:r>
              <a:rPr lang="zh-CN" altLang="en-US"/>
              <a:t>之间关系</a:t>
            </a:r>
            <a:endParaRPr lang="zh-CN" altLang="en-US"/>
          </a:p>
        </p:txBody>
      </p:sp>
      <p:pic>
        <p:nvPicPr>
          <p:cNvPr id="5" name="内容占位符 4"/>
          <p:cNvPicPr>
            <a:picLocks noChangeAspect="1"/>
          </p:cNvPicPr>
          <p:nvPr>
            <p:ph idx="1"/>
            <p:custDataLst>
              <p:tags r:id="rId1"/>
            </p:custDataLst>
          </p:nvPr>
        </p:nvPicPr>
        <p:blipFill>
          <a:blip r:embed="rId2"/>
          <a:stretch>
            <a:fillRect/>
          </a:stretch>
        </p:blipFill>
        <p:spPr>
          <a:xfrm>
            <a:off x="4023995" y="1496060"/>
            <a:ext cx="3919855" cy="4759325"/>
          </a:xfrm>
          <a:prstGeom prst="rect">
            <a:avLst/>
          </a:prstGeom>
        </p:spPr>
      </p:pic>
      <p:cxnSp>
        <p:nvCxnSpPr>
          <p:cNvPr id="6" name="直接箭头连接符 5"/>
          <p:cNvCxnSpPr/>
          <p:nvPr/>
        </p:nvCxnSpPr>
        <p:spPr>
          <a:xfrm flipH="1" flipV="1">
            <a:off x="7766050" y="4523105"/>
            <a:ext cx="1550035" cy="6667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
        <p:nvSpPr>
          <p:cNvPr id="7" name="文本框 6"/>
          <p:cNvSpPr txBox="1"/>
          <p:nvPr/>
        </p:nvSpPr>
        <p:spPr>
          <a:xfrm>
            <a:off x="9630410" y="4372610"/>
            <a:ext cx="1851660" cy="368300"/>
          </a:xfrm>
          <a:prstGeom prst="rect">
            <a:avLst/>
          </a:prstGeom>
          <a:noFill/>
        </p:spPr>
        <p:txBody>
          <a:bodyPr wrap="square" rtlCol="0">
            <a:spAutoFit/>
          </a:bodyPr>
          <a:p>
            <a:r>
              <a:rPr lang="zh-CN" altLang="en-US"/>
              <a:t>放大倍数</a:t>
            </a:r>
            <a:r>
              <a:rPr lang="en-US" altLang="zh-CN"/>
              <a:t>=8</a:t>
            </a:r>
            <a:endParaRPr lang="en-US" altLang="zh-CN"/>
          </a:p>
        </p:txBody>
      </p:sp>
    </p:spTree>
    <p:custDataLst>
      <p:tags r:id="rId3"/>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高斯剂量</a:t>
            </a:r>
            <a:r>
              <a:rPr lang="zh-CN" altLang="en-US"/>
              <a:t>分布</a:t>
            </a:r>
            <a:endParaRPr lang="zh-CN" altLang="en-US"/>
          </a:p>
        </p:txBody>
      </p:sp>
      <p:pic>
        <p:nvPicPr>
          <p:cNvPr id="4" name="内容占位符 3"/>
          <p:cNvPicPr>
            <a:picLocks noChangeAspect="1"/>
          </p:cNvPicPr>
          <p:nvPr>
            <p:ph idx="1"/>
            <p:custDataLst>
              <p:tags r:id="rId1"/>
            </p:custDataLst>
          </p:nvPr>
        </p:nvPicPr>
        <p:blipFill>
          <a:blip r:embed="rId2"/>
          <a:stretch>
            <a:fillRect/>
          </a:stretch>
        </p:blipFill>
        <p:spPr>
          <a:xfrm>
            <a:off x="2251075" y="1686560"/>
            <a:ext cx="7524750" cy="4572000"/>
          </a:xfrm>
          <a:prstGeom prst="rect">
            <a:avLst/>
          </a:prstGeom>
        </p:spPr>
      </p:pic>
      <p:sp>
        <p:nvSpPr>
          <p:cNvPr id="5" name="文本框 4"/>
          <p:cNvSpPr txBox="1"/>
          <p:nvPr/>
        </p:nvSpPr>
        <p:spPr>
          <a:xfrm>
            <a:off x="7609205" y="3788410"/>
            <a:ext cx="2129155" cy="368300"/>
          </a:xfrm>
          <a:prstGeom prst="rect">
            <a:avLst/>
          </a:prstGeom>
          <a:noFill/>
        </p:spPr>
        <p:txBody>
          <a:bodyPr wrap="square" rtlCol="0">
            <a:spAutoFit/>
          </a:bodyPr>
          <a:p>
            <a:r>
              <a:rPr lang="en-US" altLang="zh-CN"/>
              <a:t>FWHM=10</a:t>
            </a:r>
            <a:r>
              <a:rPr lang="en-US" altLang="zh-CN"/>
              <a:t>nm</a:t>
            </a:r>
            <a:endParaRPr lang="en-US" altLang="zh-CN"/>
          </a:p>
        </p:txBody>
      </p:sp>
    </p:spTree>
    <p:custDataLst>
      <p:tags r:id="rId3"/>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扫描</a:t>
            </a:r>
            <a:r>
              <a:rPr lang="zh-CN" altLang="en-US"/>
              <a:t>函数</a:t>
            </a:r>
            <a:endParaRPr lang="zh-CN" altLang="en-US"/>
          </a:p>
        </p:txBody>
      </p:sp>
      <p:pic>
        <p:nvPicPr>
          <p:cNvPr id="4" name="内容占位符 3" descr="锯齿波"/>
          <p:cNvPicPr>
            <a:picLocks noChangeAspect="1"/>
          </p:cNvPicPr>
          <p:nvPr>
            <p:ph idx="1"/>
          </p:nvPr>
        </p:nvPicPr>
        <p:blipFill>
          <a:blip r:embed="rId1"/>
          <a:srcRect l="12453" t="6803" b="10184"/>
          <a:stretch>
            <a:fillRect/>
          </a:stretch>
        </p:blipFill>
        <p:spPr>
          <a:xfrm>
            <a:off x="608330" y="2059305"/>
            <a:ext cx="5151120" cy="3062605"/>
          </a:xfrm>
          <a:prstGeom prst="rect">
            <a:avLst/>
          </a:prstGeom>
        </p:spPr>
      </p:pic>
      <p:pic>
        <p:nvPicPr>
          <p:cNvPr id="5" name="图片 4" descr="线"/>
          <p:cNvPicPr>
            <a:picLocks noChangeAspect="1"/>
          </p:cNvPicPr>
          <p:nvPr/>
        </p:nvPicPr>
        <p:blipFill>
          <a:blip r:embed="rId2"/>
          <a:srcRect l="12496" t="6891" b="10462"/>
          <a:stretch>
            <a:fillRect/>
          </a:stretch>
        </p:blipFill>
        <p:spPr>
          <a:xfrm>
            <a:off x="6965315" y="2056765"/>
            <a:ext cx="5090160" cy="3070860"/>
          </a:xfrm>
          <a:prstGeom prst="rect">
            <a:avLst/>
          </a:prstGeom>
        </p:spPr>
      </p:pic>
      <p:sp>
        <p:nvSpPr>
          <p:cNvPr id="6" name="文本框 5"/>
          <p:cNvSpPr txBox="1"/>
          <p:nvPr/>
        </p:nvSpPr>
        <p:spPr>
          <a:xfrm>
            <a:off x="1616710" y="5560060"/>
            <a:ext cx="1749425" cy="922020"/>
          </a:xfrm>
          <a:prstGeom prst="rect">
            <a:avLst/>
          </a:prstGeom>
          <a:noFill/>
        </p:spPr>
        <p:txBody>
          <a:bodyPr wrap="square" rtlCol="0">
            <a:spAutoFit/>
          </a:bodyPr>
          <a:p>
            <a:r>
              <a:rPr lang="zh-CN" altLang="en-US"/>
              <a:t>停留时间</a:t>
            </a:r>
            <a:r>
              <a:rPr lang="en-US" altLang="zh-CN"/>
              <a:t>50ns</a:t>
            </a:r>
            <a:r>
              <a:rPr lang="zh-CN" altLang="en-US"/>
              <a:t>（</a:t>
            </a:r>
            <a:r>
              <a:rPr lang="en-US" altLang="zh-CN"/>
              <a:t>dwell time</a:t>
            </a:r>
            <a:r>
              <a:rPr lang="zh-CN" altLang="en-US"/>
              <a:t>）</a:t>
            </a:r>
            <a:endParaRPr lang="zh-CN" altLang="en-US"/>
          </a:p>
          <a:p>
            <a:r>
              <a:rPr lang="en-US" altLang="zh-CN"/>
              <a:t>     </a:t>
            </a:r>
            <a:endParaRPr lang="en-US" altLang="zh-CN"/>
          </a:p>
        </p:txBody>
      </p:sp>
      <p:cxnSp>
        <p:nvCxnSpPr>
          <p:cNvPr id="7" name="直接连接符 6"/>
          <p:cNvCxnSpPr/>
          <p:nvPr/>
        </p:nvCxnSpPr>
        <p:spPr>
          <a:xfrm>
            <a:off x="2014220" y="4189730"/>
            <a:ext cx="0" cy="691515"/>
          </a:xfrm>
          <a:prstGeom prst="line">
            <a:avLst/>
          </a:prstGeom>
          <a:ln w="12700" cap="flat" cmpd="sng" algn="ctr">
            <a:solidFill>
              <a:schemeClr val="accent1"/>
            </a:solidFill>
            <a:prstDash val="dash"/>
            <a:miter lim="800000"/>
          </a:ln>
        </p:spPr>
        <p:style>
          <a:lnRef idx="0">
            <a:schemeClr val="accent1"/>
          </a:lnRef>
          <a:fillRef idx="0">
            <a:srgbClr val="FFFFFF"/>
          </a:fillRef>
          <a:effectRef idx="0">
            <a:srgbClr val="FFFFFF"/>
          </a:effectRef>
          <a:fontRef idx="minor">
            <a:schemeClr val="tx1"/>
          </a:fontRef>
        </p:style>
      </p:cxnSp>
      <p:cxnSp>
        <p:nvCxnSpPr>
          <p:cNvPr id="8" name="直接连接符 7"/>
          <p:cNvCxnSpPr/>
          <p:nvPr>
            <p:custDataLst>
              <p:tags r:id="rId3"/>
            </p:custDataLst>
          </p:nvPr>
        </p:nvCxnSpPr>
        <p:spPr>
          <a:xfrm flipH="1">
            <a:off x="2485390" y="3888740"/>
            <a:ext cx="5715" cy="937260"/>
          </a:xfrm>
          <a:prstGeom prst="line">
            <a:avLst/>
          </a:prstGeom>
          <a:ln w="12700" cap="flat" cmpd="sng" algn="ctr">
            <a:solidFill>
              <a:schemeClr val="accent1"/>
            </a:solidFill>
            <a:prstDash val="dash"/>
            <a:miter lim="800000"/>
          </a:ln>
        </p:spPr>
        <p:style>
          <a:lnRef idx="0">
            <a:schemeClr val="accent1"/>
          </a:lnRef>
          <a:fillRef idx="0">
            <a:srgbClr val="FFFFFF"/>
          </a:fillRef>
          <a:effectRef idx="0">
            <a:srgbClr val="FFFFFF"/>
          </a:effectRef>
          <a:fontRef idx="minor">
            <a:schemeClr val="tx1"/>
          </a:fontRef>
        </p:style>
      </p:cxnSp>
      <p:cxnSp>
        <p:nvCxnSpPr>
          <p:cNvPr id="9" name="直接箭头连接符 8"/>
          <p:cNvCxnSpPr/>
          <p:nvPr/>
        </p:nvCxnSpPr>
        <p:spPr>
          <a:xfrm flipV="1">
            <a:off x="2032635" y="4563110"/>
            <a:ext cx="440055" cy="6350"/>
          </a:xfrm>
          <a:prstGeom prst="straightConnector1">
            <a:avLst/>
          </a:prstGeom>
          <a:ln>
            <a:headEnd type="arrow"/>
            <a:tailEnd type="arrow"/>
          </a:ln>
        </p:spPr>
        <p:style>
          <a:lnRef idx="2">
            <a:schemeClr val="accent1"/>
          </a:lnRef>
          <a:fillRef idx="0">
            <a:srgbClr val="FFFFFF"/>
          </a:fillRef>
          <a:effectRef idx="0">
            <a:srgbClr val="FFFFFF"/>
          </a:effectRef>
          <a:fontRef idx="minor">
            <a:schemeClr val="tx1"/>
          </a:fontRef>
        </p:style>
      </p:cxnSp>
      <p:cxnSp>
        <p:nvCxnSpPr>
          <p:cNvPr id="10" name="直接箭头连接符 9"/>
          <p:cNvCxnSpPr/>
          <p:nvPr>
            <p:custDataLst>
              <p:tags r:id="rId4"/>
            </p:custDataLst>
          </p:nvPr>
        </p:nvCxnSpPr>
        <p:spPr>
          <a:xfrm>
            <a:off x="1292225" y="3890010"/>
            <a:ext cx="0" cy="294005"/>
          </a:xfrm>
          <a:prstGeom prst="straightConnector1">
            <a:avLst/>
          </a:prstGeom>
          <a:ln>
            <a:headEnd type="arrow"/>
            <a:tailEnd type="arrow"/>
          </a:ln>
        </p:spPr>
        <p:style>
          <a:lnRef idx="2">
            <a:schemeClr val="accent1"/>
          </a:lnRef>
          <a:fillRef idx="0">
            <a:srgbClr val="FFFFFF"/>
          </a:fillRef>
          <a:effectRef idx="0">
            <a:srgbClr val="FFFFFF"/>
          </a:effectRef>
          <a:fontRef idx="minor">
            <a:schemeClr val="tx1"/>
          </a:fontRef>
        </p:style>
      </p:cxnSp>
      <p:sp>
        <p:nvSpPr>
          <p:cNvPr id="11" name="文本框 10"/>
          <p:cNvSpPr txBox="1"/>
          <p:nvPr>
            <p:custDataLst>
              <p:tags r:id="rId5"/>
            </p:custDataLst>
          </p:nvPr>
        </p:nvSpPr>
        <p:spPr>
          <a:xfrm>
            <a:off x="935355" y="3305810"/>
            <a:ext cx="1749425" cy="645160"/>
          </a:xfrm>
          <a:prstGeom prst="rect">
            <a:avLst/>
          </a:prstGeom>
          <a:noFill/>
        </p:spPr>
        <p:txBody>
          <a:bodyPr wrap="square" rtlCol="0">
            <a:spAutoFit/>
          </a:bodyPr>
          <a:p>
            <a:r>
              <a:rPr lang="zh-CN" altLang="en-US"/>
              <a:t>移动距离</a:t>
            </a:r>
            <a:r>
              <a:rPr lang="en-US" altLang="zh-CN"/>
              <a:t>10n</a:t>
            </a:r>
            <a:r>
              <a:rPr lang="en-US" altLang="zh-CN"/>
              <a:t>m</a:t>
            </a:r>
            <a:endParaRPr lang="en-US" altLang="zh-CN"/>
          </a:p>
          <a:p>
            <a:r>
              <a:rPr lang="zh-CN" altLang="en-US"/>
              <a:t>（</a:t>
            </a:r>
            <a:r>
              <a:rPr lang="en-US" altLang="zh-CN"/>
              <a:t>step size</a:t>
            </a:r>
            <a:r>
              <a:rPr lang="zh-CN" altLang="en-US"/>
              <a:t>）</a:t>
            </a:r>
            <a:endParaRPr lang="zh-CN" altLang="en-US"/>
          </a:p>
        </p:txBody>
      </p:sp>
      <p:sp>
        <p:nvSpPr>
          <p:cNvPr id="12" name="右箭头 11"/>
          <p:cNvSpPr/>
          <p:nvPr/>
        </p:nvSpPr>
        <p:spPr>
          <a:xfrm>
            <a:off x="5812790" y="3639185"/>
            <a:ext cx="697230" cy="311785"/>
          </a:xfrm>
          <a:prstGeom prs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3" name="文本框 12"/>
          <p:cNvSpPr txBox="1"/>
          <p:nvPr/>
        </p:nvSpPr>
        <p:spPr>
          <a:xfrm>
            <a:off x="3439160" y="5560060"/>
            <a:ext cx="4064000" cy="645160"/>
          </a:xfrm>
          <a:prstGeom prst="rect">
            <a:avLst/>
          </a:prstGeom>
          <a:noFill/>
        </p:spPr>
        <p:txBody>
          <a:bodyPr wrap="square" rtlCol="0">
            <a:spAutoFit/>
          </a:bodyPr>
          <a:p>
            <a:r>
              <a:rPr lang="en-US" altLang="zh-CN">
                <a:sym typeface="+mn-ea"/>
              </a:rPr>
              <a:t>20MHZ</a:t>
            </a:r>
            <a:endParaRPr lang="en-US" altLang="zh-CN"/>
          </a:p>
          <a:p>
            <a:endParaRPr lang="zh-CN" altLang="en-US"/>
          </a:p>
        </p:txBody>
      </p:sp>
    </p:spTree>
    <p:custDataLst>
      <p:tags r:id="rId6"/>
    </p:custData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样品</a:t>
            </a:r>
            <a:r>
              <a:rPr lang="zh-CN" altLang="en-US"/>
              <a:t>曝光效果</a:t>
            </a:r>
            <a:endParaRPr lang="zh-CN" altLang="en-US"/>
          </a:p>
        </p:txBody>
      </p:sp>
      <p:pic>
        <p:nvPicPr>
          <p:cNvPr id="4" name="图片 3" descr="结果11"/>
          <p:cNvPicPr>
            <a:picLocks noChangeAspect="1"/>
          </p:cNvPicPr>
          <p:nvPr/>
        </p:nvPicPr>
        <p:blipFill>
          <a:blip r:embed="rId1"/>
          <a:srcRect r="15160"/>
          <a:stretch>
            <a:fillRect/>
          </a:stretch>
        </p:blipFill>
        <p:spPr>
          <a:xfrm>
            <a:off x="6006465" y="1185545"/>
            <a:ext cx="5480050" cy="5046345"/>
          </a:xfrm>
          <a:prstGeom prst="rect">
            <a:avLst/>
          </a:prstGeom>
        </p:spPr>
      </p:pic>
      <p:pic>
        <p:nvPicPr>
          <p:cNvPr id="5" name="图片 4" descr="untitled"/>
          <p:cNvPicPr>
            <a:picLocks noChangeAspect="1"/>
          </p:cNvPicPr>
          <p:nvPr/>
        </p:nvPicPr>
        <p:blipFill>
          <a:blip r:embed="rId2"/>
          <a:srcRect r="16693"/>
          <a:stretch>
            <a:fillRect/>
          </a:stretch>
        </p:blipFill>
        <p:spPr>
          <a:xfrm>
            <a:off x="335915" y="1313815"/>
            <a:ext cx="5526405" cy="4789805"/>
          </a:xfrm>
          <a:prstGeom prst="rect">
            <a:avLst/>
          </a:prstGeom>
        </p:spPr>
      </p:pic>
    </p:spTree>
    <p:custDataLst>
      <p:tags r:id="rId3"/>
    </p:custData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样品</a:t>
            </a:r>
            <a:r>
              <a:rPr lang="zh-CN" altLang="en-US"/>
              <a:t>曝光效果</a:t>
            </a:r>
            <a:endParaRPr lang="zh-CN" altLang="en-US"/>
          </a:p>
        </p:txBody>
      </p:sp>
      <p:sp>
        <p:nvSpPr>
          <p:cNvPr id="3" name="内容占位符 2"/>
          <p:cNvSpPr>
            <a:spLocks noGrp="1"/>
          </p:cNvSpPr>
          <p:nvPr>
            <p:ph idx="1"/>
          </p:nvPr>
        </p:nvSpPr>
        <p:spPr>
          <a:xfrm>
            <a:off x="6527800" y="1832610"/>
            <a:ext cx="5186680" cy="4180840"/>
          </a:xfrm>
        </p:spPr>
        <p:txBody>
          <a:bodyPr/>
          <a:p>
            <a:endParaRPr lang="zh-CN" altLang="en-US"/>
          </a:p>
        </p:txBody>
      </p:sp>
      <p:pic>
        <p:nvPicPr>
          <p:cNvPr id="4" name="图片 3" descr="结果11"/>
          <p:cNvPicPr>
            <a:picLocks noChangeAspect="1"/>
          </p:cNvPicPr>
          <p:nvPr/>
        </p:nvPicPr>
        <p:blipFill>
          <a:blip r:embed="rId1"/>
          <a:srcRect r="15160"/>
          <a:stretch>
            <a:fillRect/>
          </a:stretch>
        </p:blipFill>
        <p:spPr>
          <a:xfrm>
            <a:off x="442595" y="1550670"/>
            <a:ext cx="5233670" cy="4819650"/>
          </a:xfrm>
          <a:prstGeom prst="rect">
            <a:avLst/>
          </a:prstGeom>
        </p:spPr>
      </p:pic>
      <p:pic>
        <p:nvPicPr>
          <p:cNvPr id="6" name="内容占位符 4" descr="s1"/>
          <p:cNvPicPr>
            <a:picLocks noChangeAspect="1"/>
          </p:cNvPicPr>
          <p:nvPr>
            <p:custDataLst>
              <p:tags r:id="rId2"/>
            </p:custDataLst>
          </p:nvPr>
        </p:nvPicPr>
        <p:blipFill>
          <a:blip r:embed="rId3"/>
          <a:stretch>
            <a:fillRect/>
          </a:stretch>
        </p:blipFill>
        <p:spPr>
          <a:xfrm>
            <a:off x="5774055" y="1943735"/>
            <a:ext cx="6266180" cy="4069715"/>
          </a:xfrm>
          <a:prstGeom prst="rect">
            <a:avLst/>
          </a:prstGeom>
        </p:spPr>
      </p:pic>
      <p:cxnSp>
        <p:nvCxnSpPr>
          <p:cNvPr id="8" name="直接箭头连接符 7"/>
          <p:cNvCxnSpPr/>
          <p:nvPr>
            <p:custDataLst>
              <p:tags r:id="rId4"/>
            </p:custDataLst>
          </p:nvPr>
        </p:nvCxnSpPr>
        <p:spPr>
          <a:xfrm>
            <a:off x="7470140" y="3792220"/>
            <a:ext cx="3235960" cy="12065"/>
          </a:xfrm>
          <a:prstGeom prst="straightConnector1">
            <a:avLst/>
          </a:prstGeom>
          <a:ln>
            <a:headEnd type="arrow"/>
            <a:tailEnd type="arrow"/>
          </a:ln>
        </p:spPr>
        <p:style>
          <a:lnRef idx="2">
            <a:schemeClr val="accent1"/>
          </a:lnRef>
          <a:fillRef idx="0">
            <a:srgbClr val="FFFFFF"/>
          </a:fillRef>
          <a:effectRef idx="0">
            <a:srgbClr val="FFFFFF"/>
          </a:effectRef>
          <a:fontRef idx="minor">
            <a:schemeClr val="tx1"/>
          </a:fontRef>
        </p:style>
      </p:cxnSp>
      <p:sp>
        <p:nvSpPr>
          <p:cNvPr id="9" name="文本框 8"/>
          <p:cNvSpPr txBox="1"/>
          <p:nvPr>
            <p:custDataLst>
              <p:tags r:id="rId5"/>
            </p:custDataLst>
          </p:nvPr>
        </p:nvSpPr>
        <p:spPr>
          <a:xfrm>
            <a:off x="8683625" y="3422015"/>
            <a:ext cx="1254125" cy="275590"/>
          </a:xfrm>
          <a:prstGeom prst="rect">
            <a:avLst/>
          </a:prstGeom>
          <a:noFill/>
        </p:spPr>
        <p:txBody>
          <a:bodyPr wrap="square" rtlCol="0">
            <a:spAutoFit/>
          </a:bodyPr>
          <a:p>
            <a:r>
              <a:rPr lang="en-US" altLang="zh-CN" sz="1200">
                <a:solidFill>
                  <a:schemeClr val="accent1"/>
                </a:solidFill>
              </a:rPr>
              <a:t>Beam on</a:t>
            </a:r>
            <a:endParaRPr lang="en-US" altLang="zh-CN" sz="1200">
              <a:solidFill>
                <a:schemeClr val="accent1"/>
              </a:solidFill>
            </a:endParaRPr>
          </a:p>
        </p:txBody>
      </p:sp>
      <p:cxnSp>
        <p:nvCxnSpPr>
          <p:cNvPr id="11" name="直接连接符 10"/>
          <p:cNvCxnSpPr/>
          <p:nvPr>
            <p:custDataLst>
              <p:tags r:id="rId6"/>
            </p:custDataLst>
          </p:nvPr>
        </p:nvCxnSpPr>
        <p:spPr>
          <a:xfrm flipH="1" flipV="1">
            <a:off x="7489190" y="2774950"/>
            <a:ext cx="15240" cy="2567940"/>
          </a:xfrm>
          <a:prstGeom prst="line">
            <a:avLst/>
          </a:prstGeom>
          <a:ln w="12700" cap="flat" cmpd="sng" algn="ctr">
            <a:solidFill>
              <a:schemeClr val="accent1"/>
            </a:solidFill>
            <a:prstDash val="dash"/>
            <a:miter lim="800000"/>
          </a:ln>
        </p:spPr>
        <p:style>
          <a:lnRef idx="0">
            <a:schemeClr val="accent1"/>
          </a:lnRef>
          <a:fillRef idx="0">
            <a:srgbClr val="FFFFFF"/>
          </a:fillRef>
          <a:effectRef idx="0">
            <a:srgbClr val="FFFFFF"/>
          </a:effectRef>
          <a:fontRef idx="minor">
            <a:schemeClr val="tx1"/>
          </a:fontRef>
        </p:style>
      </p:cxnSp>
      <p:cxnSp>
        <p:nvCxnSpPr>
          <p:cNvPr id="14" name="直接连接符 13"/>
          <p:cNvCxnSpPr/>
          <p:nvPr>
            <p:custDataLst>
              <p:tags r:id="rId7"/>
            </p:custDataLst>
          </p:nvPr>
        </p:nvCxnSpPr>
        <p:spPr>
          <a:xfrm flipV="1">
            <a:off x="10706100" y="2820670"/>
            <a:ext cx="7620" cy="2598420"/>
          </a:xfrm>
          <a:prstGeom prst="line">
            <a:avLst/>
          </a:prstGeom>
          <a:ln w="12700" cap="flat" cmpd="sng" algn="ctr">
            <a:solidFill>
              <a:schemeClr val="accent1"/>
            </a:solidFill>
            <a:prstDash val="dash"/>
            <a:miter lim="800000"/>
          </a:ln>
        </p:spPr>
        <p:style>
          <a:lnRef idx="0">
            <a:schemeClr val="accent1"/>
          </a:lnRef>
          <a:fillRef idx="0">
            <a:srgbClr val="FFFFFF"/>
          </a:fillRef>
          <a:effectRef idx="0">
            <a:srgbClr val="FFFFFF"/>
          </a:effectRef>
          <a:fontRef idx="minor">
            <a:schemeClr val="tx1"/>
          </a:fontRef>
        </p:style>
      </p:cxnSp>
    </p:spTree>
    <p:custDataLst>
      <p:tags r:id="rId8"/>
    </p:custData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单点</a:t>
            </a:r>
            <a:r>
              <a:rPr lang="zh-CN" altLang="en-US"/>
              <a:t>曝光</a:t>
            </a:r>
            <a:endParaRPr lang="zh-CN" altLang="en-US"/>
          </a:p>
        </p:txBody>
      </p:sp>
      <p:sp>
        <p:nvSpPr>
          <p:cNvPr id="13" name="文本框 12"/>
          <p:cNvSpPr txBox="1"/>
          <p:nvPr>
            <p:custDataLst>
              <p:tags r:id="rId1"/>
            </p:custDataLst>
          </p:nvPr>
        </p:nvSpPr>
        <p:spPr>
          <a:xfrm>
            <a:off x="1016635" y="2329180"/>
            <a:ext cx="4064000" cy="645160"/>
          </a:xfrm>
          <a:prstGeom prst="rect">
            <a:avLst/>
          </a:prstGeom>
          <a:noFill/>
        </p:spPr>
        <p:txBody>
          <a:bodyPr wrap="square" rtlCol="0">
            <a:spAutoFit/>
          </a:bodyPr>
          <a:p>
            <a:r>
              <a:rPr lang="en-US" altLang="zh-CN">
                <a:solidFill>
                  <a:schemeClr val="accent1"/>
                </a:solidFill>
                <a:effectLst>
                  <a:outerShdw blurRad="38100" dist="25400" dir="5400000" algn="ctr" rotWithShape="0">
                    <a:srgbClr val="6E747A">
                      <a:alpha val="43000"/>
                    </a:srgbClr>
                  </a:outerShdw>
                </a:effectLst>
                <a:sym typeface="+mn-ea"/>
              </a:rPr>
              <a:t>20MHZ</a:t>
            </a:r>
            <a:endParaRPr lang="en-US" altLang="zh-CN"/>
          </a:p>
          <a:p>
            <a:endParaRPr lang="zh-CN" altLang="en-US"/>
          </a:p>
        </p:txBody>
      </p:sp>
      <p:sp>
        <p:nvSpPr>
          <p:cNvPr id="7" name="文本框 6"/>
          <p:cNvSpPr txBox="1"/>
          <p:nvPr>
            <p:custDataLst>
              <p:tags r:id="rId2"/>
            </p:custDataLst>
          </p:nvPr>
        </p:nvSpPr>
        <p:spPr>
          <a:xfrm>
            <a:off x="1016635" y="4834255"/>
            <a:ext cx="4064000" cy="645160"/>
          </a:xfrm>
          <a:prstGeom prst="rect">
            <a:avLst/>
          </a:prstGeom>
          <a:noFill/>
        </p:spPr>
        <p:txBody>
          <a:bodyPr wrap="square" rtlCol="0">
            <a:spAutoFit/>
            <a:scene3d>
              <a:camera prst="orthographicFront"/>
              <a:lightRig rig="threePt" dir="t"/>
            </a:scene3d>
          </a:bodyPr>
          <a:p>
            <a:r>
              <a:rPr lang="en-US" altLang="zh-CN">
                <a:solidFill>
                  <a:schemeClr val="accent1"/>
                </a:solidFill>
                <a:effectLst>
                  <a:outerShdw blurRad="38100" dist="25400" dir="5400000" algn="ctr" rotWithShape="0">
                    <a:srgbClr val="6E747A">
                      <a:alpha val="43000"/>
                    </a:srgbClr>
                  </a:outerShdw>
                </a:effectLst>
                <a:sym typeface="+mn-ea"/>
              </a:rPr>
              <a:t>5MHZ </a:t>
            </a:r>
            <a:endParaRPr lang="en-US" altLang="zh-CN">
              <a:solidFill>
                <a:schemeClr val="accent1"/>
              </a:solidFill>
              <a:effectLst>
                <a:outerShdw blurRad="38100" dist="25400" dir="5400000" algn="ctr" rotWithShape="0">
                  <a:srgbClr val="6E747A">
                    <a:alpha val="43000"/>
                  </a:srgbClr>
                </a:outerShdw>
              </a:effectLst>
            </a:endParaRPr>
          </a:p>
          <a:p>
            <a:endParaRPr lang="en-US" altLang="zh-CN">
              <a:solidFill>
                <a:schemeClr val="accent1"/>
              </a:solidFill>
              <a:effectLst>
                <a:outerShdw blurRad="38100" dist="25400" dir="5400000" algn="ctr" rotWithShape="0">
                  <a:srgbClr val="6E747A">
                    <a:alpha val="43000"/>
                  </a:srgbClr>
                </a:outerShdw>
              </a:effectLst>
            </a:endParaRPr>
          </a:p>
        </p:txBody>
      </p:sp>
      <p:pic>
        <p:nvPicPr>
          <p:cNvPr id="6" name="图片 5"/>
          <p:cNvPicPr>
            <a:picLocks noChangeAspect="1"/>
          </p:cNvPicPr>
          <p:nvPr>
            <p:custDataLst>
              <p:tags r:id="rId3"/>
            </p:custDataLst>
          </p:nvPr>
        </p:nvPicPr>
        <p:blipFill>
          <a:blip r:embed="rId4"/>
          <a:srcRect t="5054"/>
          <a:stretch>
            <a:fillRect/>
          </a:stretch>
        </p:blipFill>
        <p:spPr>
          <a:xfrm>
            <a:off x="2832735" y="1595755"/>
            <a:ext cx="2834640" cy="1962785"/>
          </a:xfrm>
          <a:prstGeom prst="rect">
            <a:avLst/>
          </a:prstGeom>
        </p:spPr>
      </p:pic>
      <p:pic>
        <p:nvPicPr>
          <p:cNvPr id="8" name="图片 7"/>
          <p:cNvPicPr>
            <a:picLocks noChangeAspect="1"/>
          </p:cNvPicPr>
          <p:nvPr>
            <p:custDataLst>
              <p:tags r:id="rId5"/>
            </p:custDataLst>
          </p:nvPr>
        </p:nvPicPr>
        <p:blipFill>
          <a:blip r:embed="rId6"/>
          <a:srcRect t="3336" r="4736"/>
          <a:stretch>
            <a:fillRect/>
          </a:stretch>
        </p:blipFill>
        <p:spPr>
          <a:xfrm>
            <a:off x="2792095" y="4299585"/>
            <a:ext cx="2822575" cy="1965960"/>
          </a:xfrm>
          <a:prstGeom prst="rect">
            <a:avLst/>
          </a:prstGeom>
        </p:spPr>
      </p:pic>
      <p:pic>
        <p:nvPicPr>
          <p:cNvPr id="16" name="内容占位符 15" descr="20mhz"/>
          <p:cNvPicPr>
            <a:picLocks noChangeAspect="1"/>
          </p:cNvPicPr>
          <p:nvPr>
            <p:ph idx="1"/>
          </p:nvPr>
        </p:nvPicPr>
        <p:blipFill>
          <a:blip r:embed="rId7"/>
          <a:srcRect t="14402" r="17253"/>
          <a:stretch>
            <a:fillRect/>
          </a:stretch>
        </p:blipFill>
        <p:spPr>
          <a:xfrm>
            <a:off x="9211310" y="1595755"/>
            <a:ext cx="2944495" cy="2357120"/>
          </a:xfrm>
          <a:prstGeom prst="rect">
            <a:avLst/>
          </a:prstGeom>
        </p:spPr>
      </p:pic>
      <p:sp>
        <p:nvSpPr>
          <p:cNvPr id="18" name="文本框 17"/>
          <p:cNvSpPr txBox="1"/>
          <p:nvPr>
            <p:custDataLst>
              <p:tags r:id="rId8"/>
            </p:custDataLst>
          </p:nvPr>
        </p:nvSpPr>
        <p:spPr>
          <a:xfrm>
            <a:off x="10144125" y="1061085"/>
            <a:ext cx="4064000" cy="368300"/>
          </a:xfrm>
          <a:prstGeom prst="rect">
            <a:avLst/>
          </a:prstGeom>
          <a:noFill/>
        </p:spPr>
        <p:txBody>
          <a:bodyPr wrap="square" rtlCol="0">
            <a:spAutoFit/>
          </a:bodyPr>
          <a:p>
            <a:r>
              <a:rPr lang="zh-CN" altLang="en-US"/>
              <a:t>有偏转</a:t>
            </a:r>
            <a:r>
              <a:rPr lang="zh-CN" altLang="en-US"/>
              <a:t>影响</a:t>
            </a:r>
            <a:endParaRPr lang="zh-CN" altLang="en-US"/>
          </a:p>
        </p:txBody>
      </p:sp>
      <p:sp>
        <p:nvSpPr>
          <p:cNvPr id="19" name="文本框 18"/>
          <p:cNvSpPr txBox="1"/>
          <p:nvPr>
            <p:custDataLst>
              <p:tags r:id="rId9"/>
            </p:custDataLst>
          </p:nvPr>
        </p:nvSpPr>
        <p:spPr>
          <a:xfrm>
            <a:off x="7407275" y="1061085"/>
            <a:ext cx="4064000" cy="368300"/>
          </a:xfrm>
          <a:prstGeom prst="rect">
            <a:avLst/>
          </a:prstGeom>
          <a:noFill/>
        </p:spPr>
        <p:txBody>
          <a:bodyPr wrap="square" rtlCol="0">
            <a:spAutoFit/>
          </a:bodyPr>
          <a:p>
            <a:r>
              <a:rPr lang="zh-CN" altLang="en-US"/>
              <a:t>理想曝光</a:t>
            </a:r>
            <a:r>
              <a:rPr lang="zh-CN" altLang="en-US"/>
              <a:t>结果</a:t>
            </a:r>
            <a:endParaRPr lang="zh-CN" altLang="en-US"/>
          </a:p>
        </p:txBody>
      </p:sp>
      <p:pic>
        <p:nvPicPr>
          <p:cNvPr id="20" name="图片 19" descr="5mhz"/>
          <p:cNvPicPr>
            <a:picLocks noChangeAspect="1"/>
          </p:cNvPicPr>
          <p:nvPr/>
        </p:nvPicPr>
        <p:blipFill>
          <a:blip r:embed="rId10"/>
          <a:srcRect t="17223" r="19002"/>
          <a:stretch>
            <a:fillRect/>
          </a:stretch>
        </p:blipFill>
        <p:spPr>
          <a:xfrm>
            <a:off x="6588760" y="4299585"/>
            <a:ext cx="2671445" cy="2217420"/>
          </a:xfrm>
          <a:prstGeom prst="rect">
            <a:avLst/>
          </a:prstGeom>
        </p:spPr>
      </p:pic>
      <p:pic>
        <p:nvPicPr>
          <p:cNvPr id="21" name="图片 20" descr="5mhz2"/>
          <p:cNvPicPr>
            <a:picLocks noChangeAspect="1"/>
          </p:cNvPicPr>
          <p:nvPr/>
        </p:nvPicPr>
        <p:blipFill>
          <a:blip r:embed="rId11"/>
          <a:srcRect t="17101" r="18856"/>
          <a:stretch>
            <a:fillRect/>
          </a:stretch>
        </p:blipFill>
        <p:spPr>
          <a:xfrm>
            <a:off x="9260205" y="4325620"/>
            <a:ext cx="2859405" cy="2191385"/>
          </a:xfrm>
          <a:prstGeom prst="rect">
            <a:avLst/>
          </a:prstGeom>
        </p:spPr>
      </p:pic>
      <p:pic>
        <p:nvPicPr>
          <p:cNvPr id="22" name="图片 21" descr="20mhz01"/>
          <p:cNvPicPr>
            <a:picLocks noChangeAspect="1"/>
          </p:cNvPicPr>
          <p:nvPr/>
        </p:nvPicPr>
        <p:blipFill>
          <a:blip r:embed="rId12"/>
          <a:srcRect t="17391" r="19021"/>
          <a:stretch>
            <a:fillRect/>
          </a:stretch>
        </p:blipFill>
        <p:spPr>
          <a:xfrm>
            <a:off x="6483985" y="1595755"/>
            <a:ext cx="2880995" cy="2357120"/>
          </a:xfrm>
          <a:prstGeom prst="rect">
            <a:avLst/>
          </a:prstGeom>
        </p:spPr>
      </p:pic>
    </p:spTree>
    <p:custDataLst>
      <p:tags r:id="rId13"/>
    </p:custData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曝光效果以及</a:t>
            </a:r>
            <a:r>
              <a:rPr lang="zh-CN" altLang="en-US"/>
              <a:t>剂量选取</a:t>
            </a:r>
            <a:endParaRPr lang="zh-CN" altLang="en-US"/>
          </a:p>
        </p:txBody>
      </p:sp>
      <p:pic>
        <p:nvPicPr>
          <p:cNvPr id="5" name="图片 4" descr="结果14"/>
          <p:cNvPicPr>
            <a:picLocks noChangeAspect="1"/>
          </p:cNvPicPr>
          <p:nvPr>
            <p:custDataLst>
              <p:tags r:id="rId1"/>
            </p:custDataLst>
          </p:nvPr>
        </p:nvPicPr>
        <p:blipFill>
          <a:blip r:embed="rId2"/>
          <a:srcRect l="22349" t="7833" r="16178" b="18915"/>
          <a:stretch>
            <a:fillRect/>
          </a:stretch>
        </p:blipFill>
        <p:spPr>
          <a:xfrm>
            <a:off x="6934200" y="3284220"/>
            <a:ext cx="3250565" cy="3070860"/>
          </a:xfrm>
          <a:prstGeom prst="rect">
            <a:avLst/>
          </a:prstGeom>
        </p:spPr>
      </p:pic>
      <p:pic>
        <p:nvPicPr>
          <p:cNvPr id="4" name="内容占位符 3" descr="结果11"/>
          <p:cNvPicPr>
            <a:picLocks noChangeAspect="1"/>
          </p:cNvPicPr>
          <p:nvPr>
            <p:ph idx="1"/>
            <p:custDataLst>
              <p:tags r:id="rId3"/>
            </p:custDataLst>
          </p:nvPr>
        </p:nvPicPr>
        <p:blipFill>
          <a:blip r:embed="rId4"/>
          <a:srcRect l="15950" t="7658" r="15160" b="11621"/>
          <a:stretch>
            <a:fillRect/>
          </a:stretch>
        </p:blipFill>
        <p:spPr>
          <a:xfrm>
            <a:off x="6934200" y="426720"/>
            <a:ext cx="3382645" cy="2626995"/>
          </a:xfrm>
          <a:prstGeom prst="rect">
            <a:avLst/>
          </a:prstGeom>
        </p:spPr>
      </p:pic>
      <p:pic>
        <p:nvPicPr>
          <p:cNvPr id="6" name="图片 5" descr="结果13"/>
          <p:cNvPicPr>
            <a:picLocks noChangeAspect="1"/>
          </p:cNvPicPr>
          <p:nvPr>
            <p:custDataLst>
              <p:tags r:id="rId5"/>
            </p:custDataLst>
          </p:nvPr>
        </p:nvPicPr>
        <p:blipFill>
          <a:blip r:embed="rId6"/>
          <a:stretch>
            <a:fillRect/>
          </a:stretch>
        </p:blipFill>
        <p:spPr>
          <a:xfrm>
            <a:off x="1504315" y="1389380"/>
            <a:ext cx="3577590" cy="2795270"/>
          </a:xfrm>
          <a:prstGeom prst="rect">
            <a:avLst/>
          </a:prstGeom>
        </p:spPr>
      </p:pic>
      <p:pic>
        <p:nvPicPr>
          <p:cNvPr id="7" name="图片 6" descr="结果12"/>
          <p:cNvPicPr>
            <a:picLocks noChangeAspect="1"/>
          </p:cNvPicPr>
          <p:nvPr>
            <p:custDataLst>
              <p:tags r:id="rId7"/>
            </p:custDataLst>
          </p:nvPr>
        </p:nvPicPr>
        <p:blipFill>
          <a:blip r:embed="rId8"/>
          <a:stretch>
            <a:fillRect/>
          </a:stretch>
        </p:blipFill>
        <p:spPr>
          <a:xfrm>
            <a:off x="1592580" y="3956685"/>
            <a:ext cx="3489325" cy="2727325"/>
          </a:xfrm>
          <a:prstGeom prst="rect">
            <a:avLst/>
          </a:prstGeom>
        </p:spPr>
      </p:pic>
    </p:spTree>
    <p:custDataLst>
      <p:tags r:id="rId9"/>
    </p:custData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图片 2"/>
          <p:cNvPicPr>
            <a:picLocks noChangeAspect="1"/>
          </p:cNvPicPr>
          <p:nvPr>
            <p:custDataLst>
              <p:tags r:id="rId1"/>
            </p:custDataLst>
          </p:nvPr>
        </p:nvPicPr>
        <p:blipFill>
          <a:blip r:embed="rId2"/>
          <a:stretch>
            <a:fillRect/>
          </a:stretch>
        </p:blipFill>
        <p:spPr>
          <a:xfrm>
            <a:off x="1854200" y="1068705"/>
            <a:ext cx="8201025" cy="2676525"/>
          </a:xfrm>
          <a:prstGeom prst="rect">
            <a:avLst/>
          </a:prstGeom>
        </p:spPr>
      </p:pic>
      <p:sp>
        <p:nvSpPr>
          <p:cNvPr id="2" name="标题 1"/>
          <p:cNvSpPr>
            <a:spLocks noGrp="1"/>
          </p:cNvSpPr>
          <p:nvPr>
            <p:ph type="title"/>
          </p:nvPr>
        </p:nvSpPr>
        <p:spPr/>
        <p:txBody>
          <a:bodyPr/>
          <a:p>
            <a:r>
              <a:rPr lang="zh-CN" altLang="en-US"/>
              <a:t>扫描方向</a:t>
            </a:r>
            <a:endParaRPr lang="zh-CN" altLang="en-US">
              <a:solidFill>
                <a:schemeClr val="accent1"/>
              </a:solidFill>
              <a:effectLst>
                <a:outerShdw blurRad="38100" dist="25400" dir="5400000" algn="ctr" rotWithShape="0">
                  <a:srgbClr val="6E747A">
                    <a:alpha val="43000"/>
                  </a:srgbClr>
                </a:outerShdw>
              </a:effectLst>
            </a:endParaRPr>
          </a:p>
        </p:txBody>
      </p:sp>
      <p:pic>
        <p:nvPicPr>
          <p:cNvPr id="4" name="内容占位符 3"/>
          <p:cNvPicPr>
            <a:picLocks noChangeAspect="1"/>
          </p:cNvPicPr>
          <p:nvPr>
            <p:ph idx="1"/>
            <p:custDataLst>
              <p:tags r:id="rId3"/>
            </p:custDataLst>
          </p:nvPr>
        </p:nvPicPr>
        <p:blipFill>
          <a:blip r:embed="rId4"/>
          <a:stretch>
            <a:fillRect/>
          </a:stretch>
        </p:blipFill>
        <p:spPr>
          <a:xfrm>
            <a:off x="1463675" y="3652520"/>
            <a:ext cx="2546350" cy="2315845"/>
          </a:xfrm>
          <a:prstGeom prst="rect">
            <a:avLst/>
          </a:prstGeom>
        </p:spPr>
      </p:pic>
      <p:pic>
        <p:nvPicPr>
          <p:cNvPr id="5" name="图片 4"/>
          <p:cNvPicPr>
            <a:picLocks noChangeAspect="1"/>
          </p:cNvPicPr>
          <p:nvPr>
            <p:custDataLst>
              <p:tags r:id="rId5"/>
            </p:custDataLst>
          </p:nvPr>
        </p:nvPicPr>
        <p:blipFill>
          <a:blip r:embed="rId6"/>
          <a:stretch>
            <a:fillRect/>
          </a:stretch>
        </p:blipFill>
        <p:spPr>
          <a:xfrm>
            <a:off x="4279900" y="3645535"/>
            <a:ext cx="2620010" cy="2322830"/>
          </a:xfrm>
          <a:prstGeom prst="rect">
            <a:avLst/>
          </a:prstGeom>
        </p:spPr>
      </p:pic>
      <p:pic>
        <p:nvPicPr>
          <p:cNvPr id="6" name="图片 5"/>
          <p:cNvPicPr>
            <a:picLocks noChangeAspect="1"/>
          </p:cNvPicPr>
          <p:nvPr>
            <p:custDataLst>
              <p:tags r:id="rId7"/>
            </p:custDataLst>
          </p:nvPr>
        </p:nvPicPr>
        <p:blipFill>
          <a:blip r:embed="rId8"/>
          <a:stretch>
            <a:fillRect/>
          </a:stretch>
        </p:blipFill>
        <p:spPr>
          <a:xfrm>
            <a:off x="7268210" y="3645535"/>
            <a:ext cx="2597150" cy="2316480"/>
          </a:xfrm>
          <a:prstGeom prst="rect">
            <a:avLst/>
          </a:prstGeom>
        </p:spPr>
      </p:pic>
      <p:sp>
        <p:nvSpPr>
          <p:cNvPr id="7" name="文本框 6"/>
          <p:cNvSpPr txBox="1"/>
          <p:nvPr/>
        </p:nvSpPr>
        <p:spPr>
          <a:xfrm>
            <a:off x="2349500" y="6082030"/>
            <a:ext cx="1809750" cy="368300"/>
          </a:xfrm>
          <a:prstGeom prst="rect">
            <a:avLst/>
          </a:prstGeom>
          <a:noFill/>
        </p:spPr>
        <p:txBody>
          <a:bodyPr wrap="square" rtlCol="0">
            <a:spAutoFit/>
          </a:bodyPr>
          <a:p>
            <a:r>
              <a:rPr lang="en-US" altLang="zh-CN">
                <a:solidFill>
                  <a:schemeClr val="accent1"/>
                </a:solidFill>
                <a:effectLst>
                  <a:outerShdw blurRad="38100" dist="25400" dir="5400000" algn="ctr" rotWithShape="0">
                    <a:srgbClr val="6E747A">
                      <a:alpha val="43000"/>
                    </a:srgbClr>
                  </a:outerShdw>
                </a:effectLst>
              </a:rPr>
              <a:t>90</a:t>
            </a:r>
            <a:r>
              <a:rPr lang="zh-CN" altLang="en-US">
                <a:solidFill>
                  <a:schemeClr val="accent1"/>
                </a:solidFill>
                <a:effectLst>
                  <a:outerShdw blurRad="38100" dist="25400" dir="5400000" algn="ctr" rotWithShape="0">
                    <a:srgbClr val="6E747A">
                      <a:alpha val="43000"/>
                    </a:srgbClr>
                  </a:outerShdw>
                </a:effectLst>
              </a:rPr>
              <a:t>度</a:t>
            </a:r>
            <a:endParaRPr lang="zh-CN" altLang="en-US">
              <a:solidFill>
                <a:schemeClr val="accent1"/>
              </a:solidFill>
              <a:effectLst>
                <a:outerShdw blurRad="38100" dist="25400" dir="5400000" algn="ctr" rotWithShape="0">
                  <a:srgbClr val="6E747A">
                    <a:alpha val="43000"/>
                  </a:srgbClr>
                </a:outerShdw>
              </a:effectLst>
            </a:endParaRPr>
          </a:p>
        </p:txBody>
      </p:sp>
      <p:sp>
        <p:nvSpPr>
          <p:cNvPr id="8" name="文本框 7"/>
          <p:cNvSpPr txBox="1"/>
          <p:nvPr>
            <p:custDataLst>
              <p:tags r:id="rId9"/>
            </p:custDataLst>
          </p:nvPr>
        </p:nvSpPr>
        <p:spPr>
          <a:xfrm>
            <a:off x="5090160" y="6082030"/>
            <a:ext cx="1809750" cy="368300"/>
          </a:xfrm>
          <a:prstGeom prst="rect">
            <a:avLst/>
          </a:prstGeom>
          <a:noFill/>
        </p:spPr>
        <p:txBody>
          <a:bodyPr wrap="square" rtlCol="0">
            <a:spAutoFit/>
          </a:bodyPr>
          <a:p>
            <a:r>
              <a:rPr lang="en-US" altLang="zh-CN">
                <a:solidFill>
                  <a:schemeClr val="accent1"/>
                </a:solidFill>
                <a:effectLst>
                  <a:outerShdw blurRad="38100" dist="25400" dir="5400000" algn="ctr" rotWithShape="0">
                    <a:srgbClr val="6E747A">
                      <a:alpha val="43000"/>
                    </a:srgbClr>
                  </a:outerShdw>
                </a:effectLst>
              </a:rPr>
              <a:t>45</a:t>
            </a:r>
            <a:r>
              <a:rPr lang="zh-CN" altLang="en-US">
                <a:solidFill>
                  <a:schemeClr val="accent1"/>
                </a:solidFill>
                <a:effectLst>
                  <a:outerShdw blurRad="38100" dist="25400" dir="5400000" algn="ctr" rotWithShape="0">
                    <a:srgbClr val="6E747A">
                      <a:alpha val="43000"/>
                    </a:srgbClr>
                  </a:outerShdw>
                </a:effectLst>
              </a:rPr>
              <a:t>度</a:t>
            </a:r>
            <a:endParaRPr lang="zh-CN" altLang="en-US">
              <a:solidFill>
                <a:schemeClr val="accent1"/>
              </a:solidFill>
              <a:effectLst>
                <a:outerShdw blurRad="38100" dist="25400" dir="5400000" algn="ctr" rotWithShape="0">
                  <a:srgbClr val="6E747A">
                    <a:alpha val="43000"/>
                  </a:srgbClr>
                </a:outerShdw>
              </a:effectLst>
            </a:endParaRPr>
          </a:p>
        </p:txBody>
      </p:sp>
      <p:sp>
        <p:nvSpPr>
          <p:cNvPr id="9" name="文本框 8"/>
          <p:cNvSpPr txBox="1"/>
          <p:nvPr>
            <p:custDataLst>
              <p:tags r:id="rId10"/>
            </p:custDataLst>
          </p:nvPr>
        </p:nvSpPr>
        <p:spPr>
          <a:xfrm>
            <a:off x="8245475" y="5962015"/>
            <a:ext cx="1809750" cy="368300"/>
          </a:xfrm>
          <a:prstGeom prst="rect">
            <a:avLst/>
          </a:prstGeom>
          <a:noFill/>
        </p:spPr>
        <p:txBody>
          <a:bodyPr wrap="square" rtlCol="0">
            <a:spAutoFit/>
          </a:bodyPr>
          <a:p>
            <a:r>
              <a:rPr lang="en-US" altLang="zh-CN">
                <a:solidFill>
                  <a:schemeClr val="accent1"/>
                </a:solidFill>
                <a:effectLst>
                  <a:outerShdw blurRad="38100" dist="25400" dir="5400000" algn="ctr" rotWithShape="0">
                    <a:srgbClr val="6E747A">
                      <a:alpha val="43000"/>
                    </a:srgbClr>
                  </a:outerShdw>
                </a:effectLst>
              </a:rPr>
              <a:t>0</a:t>
            </a:r>
            <a:r>
              <a:rPr lang="zh-CN" altLang="en-US">
                <a:solidFill>
                  <a:schemeClr val="accent1"/>
                </a:solidFill>
                <a:effectLst>
                  <a:outerShdw blurRad="38100" dist="25400" dir="5400000" algn="ctr" rotWithShape="0">
                    <a:srgbClr val="6E747A">
                      <a:alpha val="43000"/>
                    </a:srgbClr>
                  </a:outerShdw>
                </a:effectLst>
              </a:rPr>
              <a:t>度</a:t>
            </a:r>
            <a:endParaRPr lang="zh-CN" altLang="en-US">
              <a:solidFill>
                <a:schemeClr val="accent1"/>
              </a:solidFill>
              <a:effectLst>
                <a:outerShdw blurRad="38100" dist="25400" dir="5400000" algn="ctr" rotWithShape="0">
                  <a:srgbClr val="6E747A">
                    <a:alpha val="43000"/>
                  </a:srgbClr>
                </a:outerShdw>
              </a:effectLst>
            </a:endParaRPr>
          </a:p>
        </p:txBody>
      </p:sp>
    </p:spTree>
    <p:custDataLst>
      <p:tags r:id="rId11"/>
    </p:custData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更高频的扫描</a:t>
            </a:r>
            <a:r>
              <a:rPr lang="zh-CN" altLang="en-US"/>
              <a:t>速度</a:t>
            </a:r>
            <a:endParaRPr lang="zh-CN" altLang="en-US"/>
          </a:p>
        </p:txBody>
      </p:sp>
      <p:pic>
        <p:nvPicPr>
          <p:cNvPr id="5" name="图片 4" descr="结果14"/>
          <p:cNvPicPr>
            <a:picLocks noChangeAspect="1"/>
          </p:cNvPicPr>
          <p:nvPr>
            <p:custDataLst>
              <p:tags r:id="rId1"/>
            </p:custDataLst>
          </p:nvPr>
        </p:nvPicPr>
        <p:blipFill>
          <a:blip r:embed="rId2"/>
          <a:srcRect l="11864" t="8126" r="15461" b="11111"/>
          <a:stretch>
            <a:fillRect/>
          </a:stretch>
        </p:blipFill>
        <p:spPr>
          <a:xfrm>
            <a:off x="227330" y="1975485"/>
            <a:ext cx="4058920" cy="3575685"/>
          </a:xfrm>
          <a:prstGeom prst="rect">
            <a:avLst/>
          </a:prstGeom>
        </p:spPr>
      </p:pic>
      <p:pic>
        <p:nvPicPr>
          <p:cNvPr id="4" name="内容占位符 3" descr="RESULT2"/>
          <p:cNvPicPr>
            <a:picLocks noChangeAspect="1"/>
          </p:cNvPicPr>
          <p:nvPr>
            <p:ph idx="1"/>
          </p:nvPr>
        </p:nvPicPr>
        <p:blipFill>
          <a:blip r:embed="rId3"/>
          <a:srcRect l="15756" t="24760" r="29212" b="21476"/>
          <a:stretch>
            <a:fillRect/>
          </a:stretch>
        </p:blipFill>
        <p:spPr>
          <a:xfrm>
            <a:off x="4324350" y="1351915"/>
            <a:ext cx="7315200" cy="5172075"/>
          </a:xfrm>
          <a:prstGeom prst="rect">
            <a:avLst/>
          </a:prstGeom>
        </p:spPr>
      </p:pic>
      <p:sp>
        <p:nvSpPr>
          <p:cNvPr id="13" name="文本框 12"/>
          <p:cNvSpPr txBox="1"/>
          <p:nvPr>
            <p:custDataLst>
              <p:tags r:id="rId4"/>
            </p:custDataLst>
          </p:nvPr>
        </p:nvSpPr>
        <p:spPr>
          <a:xfrm>
            <a:off x="1829435" y="6212840"/>
            <a:ext cx="4064000" cy="645160"/>
          </a:xfrm>
          <a:prstGeom prst="rect">
            <a:avLst/>
          </a:prstGeom>
          <a:noFill/>
        </p:spPr>
        <p:txBody>
          <a:bodyPr wrap="square" rtlCol="0">
            <a:spAutoFit/>
          </a:bodyPr>
          <a:p>
            <a:r>
              <a:rPr lang="en-US" altLang="zh-CN">
                <a:sym typeface="+mn-ea"/>
              </a:rPr>
              <a:t>20MHZ</a:t>
            </a:r>
            <a:endParaRPr lang="en-US" altLang="zh-CN"/>
          </a:p>
          <a:p>
            <a:endParaRPr lang="zh-CN" altLang="en-US"/>
          </a:p>
        </p:txBody>
      </p:sp>
      <p:sp>
        <p:nvSpPr>
          <p:cNvPr id="6" name="文本框 5"/>
          <p:cNvSpPr txBox="1"/>
          <p:nvPr>
            <p:custDataLst>
              <p:tags r:id="rId5"/>
            </p:custDataLst>
          </p:nvPr>
        </p:nvSpPr>
        <p:spPr>
          <a:xfrm>
            <a:off x="7795260" y="6485890"/>
            <a:ext cx="4064000" cy="645160"/>
          </a:xfrm>
          <a:prstGeom prst="rect">
            <a:avLst/>
          </a:prstGeom>
          <a:noFill/>
        </p:spPr>
        <p:txBody>
          <a:bodyPr wrap="square" rtlCol="0">
            <a:spAutoFit/>
          </a:bodyPr>
          <a:p>
            <a:r>
              <a:rPr lang="en-US" altLang="zh-CN">
                <a:sym typeface="+mn-ea"/>
              </a:rPr>
              <a:t>100MHZ</a:t>
            </a:r>
            <a:endParaRPr lang="en-US" altLang="zh-CN"/>
          </a:p>
          <a:p>
            <a:endParaRPr lang="zh-CN" altLang="en-US"/>
          </a:p>
        </p:txBody>
      </p:sp>
      <p:sp>
        <p:nvSpPr>
          <p:cNvPr id="7" name="文本框 6"/>
          <p:cNvSpPr txBox="1"/>
          <p:nvPr/>
        </p:nvSpPr>
        <p:spPr>
          <a:xfrm>
            <a:off x="7327900" y="2157095"/>
            <a:ext cx="2981325" cy="922020"/>
          </a:xfrm>
          <a:prstGeom prst="rect">
            <a:avLst/>
          </a:prstGeom>
          <a:noFill/>
        </p:spPr>
        <p:txBody>
          <a:bodyPr wrap="square" rtlCol="0">
            <a:spAutoFit/>
          </a:bodyPr>
          <a:p>
            <a:r>
              <a:rPr lang="zh-CN" altLang="en-US">
                <a:solidFill>
                  <a:schemeClr val="bg1"/>
                </a:solidFill>
              </a:rPr>
              <a:t>相同时间曝光更大尺寸</a:t>
            </a:r>
            <a:endParaRPr lang="zh-CN" altLang="en-US">
              <a:solidFill>
                <a:schemeClr val="bg1"/>
              </a:solidFill>
            </a:endParaRPr>
          </a:p>
          <a:p>
            <a:r>
              <a:rPr lang="zh-CN" altLang="en-US">
                <a:solidFill>
                  <a:schemeClr val="bg1"/>
                </a:solidFill>
              </a:rPr>
              <a:t>尾端曝光更清晰</a:t>
            </a:r>
            <a:r>
              <a:rPr lang="en-US" altLang="zh-CN">
                <a:solidFill>
                  <a:schemeClr val="bg1"/>
                </a:solidFill>
              </a:rPr>
              <a:t> </a:t>
            </a:r>
            <a:endParaRPr lang="en-US" altLang="zh-CN">
              <a:solidFill>
                <a:schemeClr val="bg1"/>
              </a:solidFill>
            </a:endParaRPr>
          </a:p>
          <a:p>
            <a:r>
              <a:rPr lang="zh-CN" altLang="en-US">
                <a:solidFill>
                  <a:schemeClr val="bg1"/>
                </a:solidFill>
              </a:rPr>
              <a:t>束闸</a:t>
            </a:r>
            <a:r>
              <a:rPr lang="zh-CN" altLang="en-US">
                <a:solidFill>
                  <a:schemeClr val="bg1"/>
                </a:solidFill>
              </a:rPr>
              <a:t>偏移影响</a:t>
            </a:r>
            <a:r>
              <a:rPr lang="zh-CN" altLang="en-US">
                <a:solidFill>
                  <a:schemeClr val="bg1"/>
                </a:solidFill>
              </a:rPr>
              <a:t>更大</a:t>
            </a:r>
            <a:endParaRPr lang="zh-CN" altLang="en-US">
              <a:solidFill>
                <a:schemeClr val="bg1"/>
              </a:solidFill>
            </a:endParaRPr>
          </a:p>
        </p:txBody>
      </p:sp>
    </p:spTree>
    <p:custDataLst>
      <p:tags r:id="rId6"/>
    </p:custData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endParaRPr lang="zh-CN" altLang="en-US"/>
          </a:p>
        </p:txBody>
      </p:sp>
      <p:sp>
        <p:nvSpPr>
          <p:cNvPr id="4" name="标题 1"/>
          <p:cNvSpPr>
            <a:spLocks noGrp="1"/>
          </p:cNvSpPr>
          <p:nvPr>
            <p:custDataLst>
              <p:tags r:id="rId1"/>
            </p:custDataLst>
          </p:nvPr>
        </p:nvSpPr>
        <p:spPr>
          <a:xfrm>
            <a:off x="564585" y="504260"/>
            <a:ext cx="10969200" cy="705600"/>
          </a:xfrm>
          <a:prstGeom prst="rect">
            <a:avLst/>
          </a:prstGeom>
        </p:spPr>
        <p:txBody>
          <a:bodyPr vert="horz" lIns="90000" tIns="46800" rIns="90000" bIns="46800" rtlCol="0" anchor="ctr" anchorCtr="0">
            <a:normAutofit/>
          </a:bodyPr>
          <a:lst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a:lstStyle>
          <a:p>
            <a:r>
              <a:rPr lang="zh-CN" altLang="en-US"/>
              <a:t>单偏转Beam Blank 电子束移动误差</a:t>
            </a:r>
            <a:endParaRPr lang="zh-CN" altLang="en-US"/>
          </a:p>
        </p:txBody>
      </p:sp>
      <p:pic>
        <p:nvPicPr>
          <p:cNvPr id="5" name="内容占位符 4" descr="s1"/>
          <p:cNvPicPr>
            <a:picLocks noChangeAspect="1"/>
          </p:cNvPicPr>
          <p:nvPr>
            <p:custDataLst>
              <p:tags r:id="rId2"/>
            </p:custDataLst>
          </p:nvPr>
        </p:nvPicPr>
        <p:blipFill>
          <a:blip r:embed="rId3"/>
          <a:stretch>
            <a:fillRect/>
          </a:stretch>
        </p:blipFill>
        <p:spPr>
          <a:xfrm>
            <a:off x="2088515" y="1651000"/>
            <a:ext cx="7165340" cy="4653280"/>
          </a:xfrm>
          <a:prstGeom prst="rect">
            <a:avLst/>
          </a:prstGeom>
        </p:spPr>
      </p:pic>
      <p:cxnSp>
        <p:nvCxnSpPr>
          <p:cNvPr id="6" name="直接连接符 5"/>
          <p:cNvCxnSpPr/>
          <p:nvPr>
            <p:custDataLst>
              <p:tags r:id="rId4"/>
            </p:custDataLst>
          </p:nvPr>
        </p:nvCxnSpPr>
        <p:spPr>
          <a:xfrm>
            <a:off x="4057650" y="2747645"/>
            <a:ext cx="7620" cy="2552700"/>
          </a:xfrm>
          <a:prstGeom prst="line">
            <a:avLst/>
          </a:prstGeom>
          <a:ln w="12700" cap="flat" cmpd="sng" algn="ctr">
            <a:solidFill>
              <a:schemeClr val="accent1"/>
            </a:solidFill>
            <a:prstDash val="dash"/>
            <a:miter lim="800000"/>
          </a:ln>
        </p:spPr>
        <p:style>
          <a:lnRef idx="0">
            <a:schemeClr val="accent1"/>
          </a:lnRef>
          <a:fillRef idx="0">
            <a:srgbClr val="FFFFFF"/>
          </a:fillRef>
          <a:effectRef idx="0">
            <a:srgbClr val="FFFFFF"/>
          </a:effectRef>
          <a:fontRef idx="minor">
            <a:schemeClr val="tx1"/>
          </a:fontRef>
        </p:style>
      </p:cxnSp>
      <p:cxnSp>
        <p:nvCxnSpPr>
          <p:cNvPr id="7" name="直接连接符 6"/>
          <p:cNvCxnSpPr/>
          <p:nvPr>
            <p:custDataLst>
              <p:tags r:id="rId5"/>
            </p:custDataLst>
          </p:nvPr>
        </p:nvCxnSpPr>
        <p:spPr>
          <a:xfrm flipH="1" flipV="1">
            <a:off x="7730490" y="2724785"/>
            <a:ext cx="7620" cy="2667000"/>
          </a:xfrm>
          <a:prstGeom prst="line">
            <a:avLst/>
          </a:prstGeom>
          <a:ln w="12700" cap="flat" cmpd="sng" algn="ctr">
            <a:solidFill>
              <a:schemeClr val="accent1"/>
            </a:solidFill>
            <a:prstDash val="dash"/>
            <a:miter lim="800000"/>
          </a:ln>
        </p:spPr>
        <p:style>
          <a:lnRef idx="0">
            <a:schemeClr val="accent1"/>
          </a:lnRef>
          <a:fillRef idx="0">
            <a:srgbClr val="FFFFFF"/>
          </a:fillRef>
          <a:effectRef idx="0">
            <a:srgbClr val="FFFFFF"/>
          </a:effectRef>
          <a:fontRef idx="minor">
            <a:schemeClr val="tx1"/>
          </a:fontRef>
        </p:style>
      </p:cxnSp>
      <p:cxnSp>
        <p:nvCxnSpPr>
          <p:cNvPr id="8" name="直接箭头连接符 7"/>
          <p:cNvCxnSpPr/>
          <p:nvPr>
            <p:custDataLst>
              <p:tags r:id="rId6"/>
            </p:custDataLst>
          </p:nvPr>
        </p:nvCxnSpPr>
        <p:spPr>
          <a:xfrm>
            <a:off x="4057650" y="3700145"/>
            <a:ext cx="3634740" cy="0"/>
          </a:xfrm>
          <a:prstGeom prst="straightConnector1">
            <a:avLst/>
          </a:prstGeom>
          <a:ln>
            <a:headEnd type="arrow"/>
            <a:tailEnd type="arrow"/>
          </a:ln>
        </p:spPr>
        <p:style>
          <a:lnRef idx="2">
            <a:schemeClr val="accent1"/>
          </a:lnRef>
          <a:fillRef idx="0">
            <a:srgbClr val="FFFFFF"/>
          </a:fillRef>
          <a:effectRef idx="0">
            <a:srgbClr val="FFFFFF"/>
          </a:effectRef>
          <a:fontRef idx="minor">
            <a:schemeClr val="tx1"/>
          </a:fontRef>
        </p:style>
      </p:cxnSp>
      <p:sp>
        <p:nvSpPr>
          <p:cNvPr id="9" name="文本框 8"/>
          <p:cNvSpPr txBox="1"/>
          <p:nvPr>
            <p:custDataLst>
              <p:tags r:id="rId7"/>
            </p:custDataLst>
          </p:nvPr>
        </p:nvSpPr>
        <p:spPr>
          <a:xfrm>
            <a:off x="5271135" y="3329940"/>
            <a:ext cx="1254125" cy="275590"/>
          </a:xfrm>
          <a:prstGeom prst="rect">
            <a:avLst/>
          </a:prstGeom>
          <a:noFill/>
        </p:spPr>
        <p:txBody>
          <a:bodyPr wrap="square" rtlCol="0">
            <a:spAutoFit/>
          </a:bodyPr>
          <a:p>
            <a:r>
              <a:rPr lang="en-US" altLang="zh-CN" sz="1200">
                <a:solidFill>
                  <a:schemeClr val="accent1"/>
                </a:solidFill>
              </a:rPr>
              <a:t>Beam on</a:t>
            </a:r>
            <a:endParaRPr lang="en-US" altLang="zh-CN" sz="1200">
              <a:solidFill>
                <a:schemeClr val="accent1"/>
              </a:solidFill>
            </a:endParaRPr>
          </a:p>
        </p:txBody>
      </p:sp>
      <p:cxnSp>
        <p:nvCxnSpPr>
          <p:cNvPr id="11" name="直接连接符 10"/>
          <p:cNvCxnSpPr/>
          <p:nvPr>
            <p:custDataLst>
              <p:tags r:id="rId8"/>
            </p:custDataLst>
          </p:nvPr>
        </p:nvCxnSpPr>
        <p:spPr>
          <a:xfrm flipH="1" flipV="1">
            <a:off x="4179570" y="2732405"/>
            <a:ext cx="15240" cy="2567940"/>
          </a:xfrm>
          <a:prstGeom prst="line">
            <a:avLst/>
          </a:prstGeom>
          <a:ln w="12700" cap="flat" cmpd="sng" algn="ctr">
            <a:solidFill>
              <a:schemeClr val="accent1"/>
            </a:solidFill>
            <a:prstDash val="dash"/>
            <a:miter lim="800000"/>
          </a:ln>
        </p:spPr>
        <p:style>
          <a:lnRef idx="0">
            <a:schemeClr val="accent1"/>
          </a:lnRef>
          <a:fillRef idx="0">
            <a:srgbClr val="FFFFFF"/>
          </a:fillRef>
          <a:effectRef idx="0">
            <a:srgbClr val="FFFFFF"/>
          </a:effectRef>
          <a:fontRef idx="minor">
            <a:schemeClr val="tx1"/>
          </a:fontRef>
        </p:style>
      </p:cxnSp>
      <p:cxnSp>
        <p:nvCxnSpPr>
          <p:cNvPr id="12" name="直接箭头连接符 11"/>
          <p:cNvCxnSpPr/>
          <p:nvPr>
            <p:custDataLst>
              <p:tags r:id="rId9"/>
            </p:custDataLst>
          </p:nvPr>
        </p:nvCxnSpPr>
        <p:spPr>
          <a:xfrm flipH="1" flipV="1">
            <a:off x="4156710" y="4881245"/>
            <a:ext cx="548640" cy="17526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
        <p:nvSpPr>
          <p:cNvPr id="13" name="文本框 12"/>
          <p:cNvSpPr txBox="1"/>
          <p:nvPr>
            <p:custDataLst>
              <p:tags r:id="rId10"/>
            </p:custDataLst>
          </p:nvPr>
        </p:nvSpPr>
        <p:spPr>
          <a:xfrm>
            <a:off x="4705350" y="4934585"/>
            <a:ext cx="1254125" cy="275590"/>
          </a:xfrm>
          <a:prstGeom prst="rect">
            <a:avLst/>
          </a:prstGeom>
          <a:noFill/>
        </p:spPr>
        <p:txBody>
          <a:bodyPr wrap="square" rtlCol="0">
            <a:spAutoFit/>
          </a:bodyPr>
          <a:p>
            <a:r>
              <a:rPr lang="en-US" altLang="zh-CN" sz="1200">
                <a:solidFill>
                  <a:schemeClr val="accent1"/>
                </a:solidFill>
              </a:rPr>
              <a:t>35.8</a:t>
            </a:r>
            <a:r>
              <a:rPr lang="en-US" altLang="zh-CN" sz="1200">
                <a:solidFill>
                  <a:schemeClr val="accent1"/>
                </a:solidFill>
              </a:rPr>
              <a:t>ns</a:t>
            </a:r>
            <a:endParaRPr lang="en-US" altLang="zh-CN" sz="1200">
              <a:solidFill>
                <a:schemeClr val="accent1"/>
              </a:solidFill>
            </a:endParaRPr>
          </a:p>
        </p:txBody>
      </p:sp>
      <p:cxnSp>
        <p:nvCxnSpPr>
          <p:cNvPr id="14" name="直接连接符 13"/>
          <p:cNvCxnSpPr/>
          <p:nvPr>
            <p:custDataLst>
              <p:tags r:id="rId11"/>
            </p:custDataLst>
          </p:nvPr>
        </p:nvCxnSpPr>
        <p:spPr>
          <a:xfrm flipV="1">
            <a:off x="7059930" y="2778125"/>
            <a:ext cx="7620" cy="2598420"/>
          </a:xfrm>
          <a:prstGeom prst="line">
            <a:avLst/>
          </a:prstGeom>
          <a:ln w="12700" cap="flat" cmpd="sng" algn="ctr">
            <a:solidFill>
              <a:schemeClr val="accent1"/>
            </a:solidFill>
            <a:prstDash val="dash"/>
            <a:miter lim="800000"/>
          </a:ln>
        </p:spPr>
        <p:style>
          <a:lnRef idx="0">
            <a:schemeClr val="accent1"/>
          </a:lnRef>
          <a:fillRef idx="0">
            <a:srgbClr val="FFFFFF"/>
          </a:fillRef>
          <a:effectRef idx="0">
            <a:srgbClr val="FFFFFF"/>
          </a:effectRef>
          <a:fontRef idx="minor">
            <a:schemeClr val="tx1"/>
          </a:fontRef>
        </p:style>
      </p:cxnSp>
      <p:cxnSp>
        <p:nvCxnSpPr>
          <p:cNvPr id="15" name="直接箭头连接符 14"/>
          <p:cNvCxnSpPr/>
          <p:nvPr>
            <p:custDataLst>
              <p:tags r:id="rId12"/>
            </p:custDataLst>
          </p:nvPr>
        </p:nvCxnSpPr>
        <p:spPr>
          <a:xfrm flipV="1">
            <a:off x="6724650" y="4949825"/>
            <a:ext cx="571500" cy="37338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
        <p:nvSpPr>
          <p:cNvPr id="17" name="文本框 16"/>
          <p:cNvSpPr txBox="1"/>
          <p:nvPr>
            <p:custDataLst>
              <p:tags r:id="rId13"/>
            </p:custDataLst>
          </p:nvPr>
        </p:nvSpPr>
        <p:spPr>
          <a:xfrm>
            <a:off x="5959475" y="5300345"/>
            <a:ext cx="1254125" cy="275590"/>
          </a:xfrm>
          <a:prstGeom prst="rect">
            <a:avLst/>
          </a:prstGeom>
          <a:noFill/>
        </p:spPr>
        <p:txBody>
          <a:bodyPr wrap="square" rtlCol="0">
            <a:spAutoFit/>
          </a:bodyPr>
          <a:p>
            <a:r>
              <a:rPr lang="en-US" altLang="zh-CN" sz="1200">
                <a:solidFill>
                  <a:schemeClr val="accent1"/>
                </a:solidFill>
              </a:rPr>
              <a:t>201.7ns</a:t>
            </a:r>
            <a:endParaRPr lang="en-US" altLang="zh-CN" sz="1200">
              <a:solidFill>
                <a:schemeClr val="accent1"/>
              </a:solidFill>
            </a:endParaRPr>
          </a:p>
        </p:txBody>
      </p:sp>
    </p:spTree>
    <p:custDataLst>
      <p:tags r:id="rId14"/>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608400" y="2980125"/>
            <a:ext cx="10969200" cy="705600"/>
          </a:xfrm>
        </p:spPr>
        <p:txBody>
          <a:bodyPr>
            <a:normAutofit fontScale="90000"/>
          </a:bodyPr>
          <a:p>
            <a:r>
              <a:rPr lang="zh-CN" altLang="zh-CN" sz="4890">
                <a:sym typeface="+mn-ea"/>
              </a:rPr>
              <a:t>原理分析</a:t>
            </a:r>
            <a:r>
              <a:rPr lang="en-US" altLang="zh-CN">
                <a:sym typeface="+mn-ea"/>
              </a:rPr>
              <a:t>——</a:t>
            </a:r>
            <a:r>
              <a:rPr lang="zh-CN" altLang="zh-CN">
                <a:sym typeface="+mn-ea"/>
              </a:rPr>
              <a:t>Beam Blank设计对曝光加工的影响</a:t>
            </a:r>
            <a:endParaRPr lang="zh-CN" altLang="en-US"/>
          </a:p>
        </p:txBody>
      </p:sp>
      <p:sp>
        <p:nvSpPr>
          <p:cNvPr id="3" name="文本框 2"/>
          <p:cNvSpPr txBox="1"/>
          <p:nvPr/>
        </p:nvSpPr>
        <p:spPr>
          <a:xfrm>
            <a:off x="9513570" y="5787390"/>
            <a:ext cx="4064000" cy="368300"/>
          </a:xfrm>
          <a:prstGeom prst="rect">
            <a:avLst/>
          </a:prstGeom>
          <a:noFill/>
        </p:spPr>
        <p:txBody>
          <a:bodyPr wrap="square" rtlCol="0">
            <a:spAutoFit/>
          </a:bodyPr>
          <a:p>
            <a:r>
              <a:rPr lang="en-US" altLang="zh-CN"/>
              <a:t>26/7/2023</a:t>
            </a:r>
            <a:endParaRPr lang="en-US" altLang="zh-CN"/>
          </a:p>
        </p:txBody>
      </p:sp>
    </p:spTree>
    <p:custDataLst>
      <p:tags r:id="rId1"/>
    </p:custData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总结</a:t>
            </a:r>
            <a:endParaRPr lang="zh-CN" altLang="en-US"/>
          </a:p>
        </p:txBody>
      </p:sp>
      <p:sp>
        <p:nvSpPr>
          <p:cNvPr id="3" name="内容占位符 2"/>
          <p:cNvSpPr>
            <a:spLocks noGrp="1"/>
          </p:cNvSpPr>
          <p:nvPr>
            <p:ph idx="1"/>
          </p:nvPr>
        </p:nvSpPr>
        <p:spPr/>
        <p:txBody>
          <a:bodyPr/>
          <a:p>
            <a:pPr marL="0" indent="0">
              <a:buNone/>
            </a:pPr>
            <a:endParaRPr lang="zh-CN" altLang="en-US"/>
          </a:p>
          <a:p>
            <a:r>
              <a:rPr lang="zh-CN" altLang="en-US"/>
              <a:t>目前单</a:t>
            </a:r>
            <a:r>
              <a:rPr lang="zh-CN" altLang="en-US"/>
              <a:t>极板对高加速</a:t>
            </a:r>
            <a:r>
              <a:rPr lang="zh-CN" altLang="en-US"/>
              <a:t>电压</a:t>
            </a:r>
            <a:r>
              <a:rPr lang="zh-CN" altLang="en-US"/>
              <a:t>不适用</a:t>
            </a:r>
            <a:endParaRPr lang="zh-CN" altLang="en-US"/>
          </a:p>
          <a:p>
            <a:endParaRPr lang="zh-CN" altLang="en-US"/>
          </a:p>
          <a:p>
            <a:r>
              <a:rPr lang="zh-CN" altLang="en-US">
                <a:sym typeface="+mn-ea"/>
              </a:rPr>
              <a:t>对</a:t>
            </a:r>
            <a:r>
              <a:rPr lang="zh-CN" altLang="en-US"/>
              <a:t>高速</a:t>
            </a:r>
            <a:r>
              <a:rPr lang="zh-CN" altLang="en-US"/>
              <a:t>扫描不适用</a:t>
            </a:r>
            <a:endParaRPr lang="zh-CN" altLang="en-US"/>
          </a:p>
          <a:p>
            <a:endParaRPr lang="zh-CN" altLang="en-US"/>
          </a:p>
          <a:p>
            <a:r>
              <a:rPr lang="zh-CN" altLang="en-US">
                <a:solidFill>
                  <a:schemeClr val="accent1"/>
                </a:solidFill>
                <a:effectLst>
                  <a:outerShdw blurRad="38100" dist="25400" dir="5400000" algn="ctr" rotWithShape="0">
                    <a:srgbClr val="6E747A">
                      <a:alpha val="43000"/>
                    </a:srgbClr>
                  </a:outerShdw>
                </a:effectLst>
              </a:rPr>
              <a:t>问题：剂量</a:t>
            </a:r>
            <a:r>
              <a:rPr lang="zh-CN" altLang="en-US">
                <a:solidFill>
                  <a:schemeClr val="accent1"/>
                </a:solidFill>
                <a:effectLst>
                  <a:outerShdw blurRad="38100" dist="25400" dir="5400000" algn="ctr" rotWithShape="0">
                    <a:srgbClr val="6E747A">
                      <a:alpha val="43000"/>
                    </a:srgbClr>
                  </a:outerShdw>
                </a:effectLst>
              </a:rPr>
              <a:t>如何选取？</a:t>
            </a:r>
            <a:endParaRPr lang="zh-CN" altLang="en-US">
              <a:solidFill>
                <a:schemeClr val="accent1"/>
              </a:solidFill>
              <a:effectLst>
                <a:outerShdw blurRad="38100" dist="25400" dir="5400000" algn="ctr" rotWithShape="0">
                  <a:srgbClr val="6E747A">
                    <a:alpha val="43000"/>
                  </a:srgbClr>
                </a:outerShdw>
              </a:effectLst>
            </a:endParaRPr>
          </a:p>
          <a:p>
            <a:r>
              <a:rPr lang="zh-CN" altLang="en-US">
                <a:solidFill>
                  <a:schemeClr val="accent1"/>
                </a:solidFill>
                <a:effectLst>
                  <a:outerShdw blurRad="38100" dist="25400" dir="5400000" algn="ctr" rotWithShape="0">
                    <a:srgbClr val="6E747A">
                      <a:alpha val="43000"/>
                    </a:srgbClr>
                  </a:outerShdw>
                </a:effectLst>
              </a:rPr>
              <a:t>问题：实际的极板电压是什么</a:t>
            </a:r>
            <a:r>
              <a:rPr lang="zh-CN" altLang="en-US">
                <a:solidFill>
                  <a:schemeClr val="accent1"/>
                </a:solidFill>
                <a:effectLst>
                  <a:outerShdw blurRad="38100" dist="25400" dir="5400000" algn="ctr" rotWithShape="0">
                    <a:srgbClr val="6E747A">
                      <a:alpha val="43000"/>
                    </a:srgbClr>
                  </a:outerShdw>
                </a:effectLst>
              </a:rPr>
              <a:t>情况</a:t>
            </a:r>
            <a:endParaRPr lang="zh-CN" altLang="en-US">
              <a:solidFill>
                <a:schemeClr val="accent1"/>
              </a:solidFill>
              <a:effectLst>
                <a:outerShdw blurRad="38100" dist="25400" dir="5400000" algn="ctr" rotWithShape="0">
                  <a:srgbClr val="6E747A">
                    <a:alpha val="43000"/>
                  </a:srgbClr>
                </a:outerShdw>
              </a:effectLst>
            </a:endParaRPr>
          </a:p>
        </p:txBody>
      </p:sp>
    </p:spTree>
    <p:custDataLst>
      <p:tags r:id="rId1"/>
    </p:custData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论文结果</a:t>
            </a:r>
            <a:r>
              <a:rPr lang="zh-CN" altLang="en-US"/>
              <a:t>对比</a:t>
            </a:r>
            <a:endParaRPr lang="zh-CN" altLang="en-US"/>
          </a:p>
        </p:txBody>
      </p:sp>
      <p:sp>
        <p:nvSpPr>
          <p:cNvPr id="3" name="内容占位符 2"/>
          <p:cNvSpPr>
            <a:spLocks noGrp="1"/>
          </p:cNvSpPr>
          <p:nvPr>
            <p:ph idx="1"/>
          </p:nvPr>
        </p:nvSpPr>
        <p:spPr/>
        <p:txBody>
          <a:bodyPr/>
          <a:p>
            <a:r>
              <a:rPr lang="zh-CN" altLang="en-US"/>
              <a:t>相关论文：</a:t>
            </a:r>
            <a:r>
              <a:rPr lang="zh-CN" altLang="en-US">
                <a:sym typeface="+mn-ea"/>
              </a:rPr>
              <a:t>M. Gesley，</a:t>
            </a:r>
            <a:r>
              <a:rPr lang="zh-CN" altLang="en-US"/>
              <a:t>An electron optical theory of beam blanking </a:t>
            </a:r>
            <a:endParaRPr lang="zh-CN" altLang="en-US"/>
          </a:p>
          <a:p>
            <a:endParaRPr lang="zh-CN" altLang="en-US"/>
          </a:p>
        </p:txBody>
      </p:sp>
      <p:pic>
        <p:nvPicPr>
          <p:cNvPr id="5" name="内容占位符 4" descr="s1"/>
          <p:cNvPicPr>
            <a:picLocks noChangeAspect="1"/>
          </p:cNvPicPr>
          <p:nvPr>
            <p:custDataLst>
              <p:tags r:id="rId1"/>
            </p:custDataLst>
          </p:nvPr>
        </p:nvPicPr>
        <p:blipFill>
          <a:blip r:embed="rId2"/>
          <a:stretch>
            <a:fillRect/>
          </a:stretch>
        </p:blipFill>
        <p:spPr>
          <a:xfrm>
            <a:off x="332105" y="2233930"/>
            <a:ext cx="5475605" cy="3556635"/>
          </a:xfrm>
          <a:prstGeom prst="rect">
            <a:avLst/>
          </a:prstGeom>
        </p:spPr>
      </p:pic>
      <p:pic>
        <p:nvPicPr>
          <p:cNvPr id="4" name="图片 3"/>
          <p:cNvPicPr>
            <a:picLocks noChangeAspect="1"/>
          </p:cNvPicPr>
          <p:nvPr>
            <p:custDataLst>
              <p:tags r:id="rId3"/>
            </p:custDataLst>
          </p:nvPr>
        </p:nvPicPr>
        <p:blipFill>
          <a:blip r:embed="rId4"/>
          <a:stretch>
            <a:fillRect/>
          </a:stretch>
        </p:blipFill>
        <p:spPr>
          <a:xfrm>
            <a:off x="6288405" y="2486025"/>
            <a:ext cx="5073015" cy="3203575"/>
          </a:xfrm>
          <a:prstGeom prst="rect">
            <a:avLst/>
          </a:prstGeom>
        </p:spPr>
      </p:pic>
    </p:spTree>
    <p:custDataLst>
      <p:tags r:id="rId5"/>
    </p:custData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后续工作</a:t>
            </a:r>
            <a:r>
              <a:rPr lang="zh-CN" altLang="en-US"/>
              <a:t>展望</a:t>
            </a:r>
            <a:endParaRPr lang="zh-CN" altLang="en-US"/>
          </a:p>
        </p:txBody>
      </p:sp>
      <p:pic>
        <p:nvPicPr>
          <p:cNvPr id="4" name="内容占位符 3"/>
          <p:cNvPicPr>
            <a:picLocks noChangeAspect="1"/>
          </p:cNvPicPr>
          <p:nvPr>
            <p:ph idx="1"/>
            <p:custDataLst>
              <p:tags r:id="rId1"/>
            </p:custDataLst>
          </p:nvPr>
        </p:nvPicPr>
        <p:blipFill>
          <a:blip r:embed="rId2"/>
          <a:stretch>
            <a:fillRect/>
          </a:stretch>
        </p:blipFill>
        <p:spPr>
          <a:xfrm>
            <a:off x="1152525" y="1798955"/>
            <a:ext cx="4981575" cy="3971925"/>
          </a:xfrm>
          <a:prstGeom prst="rect">
            <a:avLst/>
          </a:prstGeom>
        </p:spPr>
      </p:pic>
      <p:sp>
        <p:nvSpPr>
          <p:cNvPr id="5" name="文本框 4"/>
          <p:cNvSpPr txBox="1"/>
          <p:nvPr/>
        </p:nvSpPr>
        <p:spPr>
          <a:xfrm>
            <a:off x="7024370" y="1972310"/>
            <a:ext cx="4180205" cy="2854960"/>
          </a:xfrm>
          <a:prstGeom prst="rect">
            <a:avLst/>
          </a:prstGeom>
          <a:noFill/>
        </p:spPr>
        <p:txBody>
          <a:bodyPr wrap="square" rtlCol="0">
            <a:noAutofit/>
          </a:bodyPr>
          <a:p>
            <a:endParaRPr lang="zh-CN" altLang="en-US">
              <a:sym typeface="+mn-ea"/>
            </a:endParaRPr>
          </a:p>
          <a:p>
            <a:pPr indent="0" fontAlgn="auto">
              <a:lnSpc>
                <a:spcPct val="150000"/>
              </a:lnSpc>
            </a:pPr>
            <a:r>
              <a:rPr lang="zh-CN" altLang="en-US">
                <a:sym typeface="+mn-ea"/>
              </a:rPr>
              <a:t>Double Deflection（双偏转）：</a:t>
            </a:r>
            <a:endParaRPr lang="zh-CN" altLang="en-US"/>
          </a:p>
          <a:p>
            <a:pPr indent="0" fontAlgn="auto">
              <a:lnSpc>
                <a:spcPct val="150000"/>
              </a:lnSpc>
            </a:pPr>
            <a:r>
              <a:rPr lang="zh-CN" altLang="en-US">
                <a:sym typeface="+mn-ea"/>
              </a:rPr>
              <a:t>电子束首先经过一个偏转装置，然后再经过另一个偏转装置，从而实现更复杂的偏转路径。允许更大范围和更高速度的电子束扫描。</a:t>
            </a:r>
            <a:endParaRPr lang="zh-CN" altLang="en-US"/>
          </a:p>
          <a:p>
            <a:endParaRPr lang="zh-CN" altLang="en-US"/>
          </a:p>
        </p:txBody>
      </p:sp>
    </p:spTree>
    <p:custDataLst>
      <p:tags r:id="rId3"/>
    </p:custData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双偏转Beam Blank 电子束移动误差</a:t>
            </a:r>
            <a:r>
              <a:rPr lang="zh-CN" altLang="en-US">
                <a:sym typeface="+mn-ea"/>
              </a:rPr>
              <a:t>对比</a:t>
            </a:r>
            <a:endParaRPr lang="zh-CN" altLang="en-US">
              <a:sym typeface="+mn-ea"/>
            </a:endParaRPr>
          </a:p>
        </p:txBody>
      </p:sp>
      <p:pic>
        <p:nvPicPr>
          <p:cNvPr id="4" name="内容占位符 3" descr="对比"/>
          <p:cNvPicPr>
            <a:picLocks noChangeAspect="1"/>
          </p:cNvPicPr>
          <p:nvPr>
            <p:ph idx="1"/>
          </p:nvPr>
        </p:nvPicPr>
        <p:blipFill>
          <a:blip r:embed="rId1"/>
          <a:stretch>
            <a:fillRect/>
          </a:stretch>
        </p:blipFill>
        <p:spPr>
          <a:xfrm>
            <a:off x="1597660" y="1581150"/>
            <a:ext cx="7922895" cy="4862195"/>
          </a:xfrm>
          <a:prstGeom prst="rect">
            <a:avLst/>
          </a:prstGeom>
        </p:spPr>
      </p:pic>
    </p:spTree>
    <p:custDataLst>
      <p:tags r:id="rId2"/>
    </p:custData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769055" y="3076645"/>
            <a:ext cx="10969200" cy="705600"/>
          </a:xfrm>
        </p:spPr>
        <p:txBody>
          <a:bodyPr>
            <a:normAutofit fontScale="90000"/>
          </a:bodyPr>
          <a:p>
            <a:pPr marL="0" indent="0" algn="ctr">
              <a:lnSpc>
                <a:spcPct val="150000"/>
              </a:lnSpc>
            </a:pPr>
            <a:r>
              <a:rPr lang="zh-CN" altLang="en-US" sz="4890"/>
              <a:t>实际情况分析</a:t>
            </a:r>
            <a:r>
              <a:rPr lang="en-US" altLang="zh-CN"/>
              <a:t>——</a:t>
            </a:r>
            <a:r>
              <a:rPr lang="zh-CN" altLang="en-US"/>
              <a:t>通过仿真和测量给出实际信号的</a:t>
            </a:r>
            <a:r>
              <a:rPr lang="zh-CN" altLang="en-US"/>
              <a:t>波形图</a:t>
            </a:r>
            <a:endParaRPr lang="zh-CN" altLang="en-US"/>
          </a:p>
        </p:txBody>
      </p:sp>
      <p:sp>
        <p:nvSpPr>
          <p:cNvPr id="3" name="文本框 2"/>
          <p:cNvSpPr txBox="1"/>
          <p:nvPr/>
        </p:nvSpPr>
        <p:spPr>
          <a:xfrm>
            <a:off x="8536940" y="5813425"/>
            <a:ext cx="4064000" cy="368300"/>
          </a:xfrm>
          <a:prstGeom prst="rect">
            <a:avLst/>
          </a:prstGeom>
          <a:noFill/>
        </p:spPr>
        <p:txBody>
          <a:bodyPr wrap="square" rtlCol="0">
            <a:spAutoFit/>
          </a:bodyPr>
          <a:p>
            <a:r>
              <a:rPr lang="en-US" altLang="zh-CN"/>
              <a:t>7/8/2023</a:t>
            </a:r>
            <a:endParaRPr lang="en-US" altLang="zh-CN"/>
          </a:p>
        </p:txBody>
      </p:sp>
    </p:spTree>
    <p:custDataLst>
      <p:tags r:id="rId1"/>
    </p:custData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dirty="0">
                <a:latin typeface="黑体" panose="02010609060101010101" pitchFamily="49" charset="-122"/>
                <a:ea typeface="黑体" panose="02010609060101010101" pitchFamily="49" charset="-122"/>
                <a:sym typeface="+mn-ea"/>
              </a:rPr>
              <a:t>EBL</a:t>
            </a:r>
            <a:r>
              <a:rPr lang="zh-CN" altLang="en-US" dirty="0">
                <a:latin typeface="黑体" panose="02010609060101010101" pitchFamily="49" charset="-122"/>
                <a:ea typeface="黑体" panose="02010609060101010101" pitchFamily="49" charset="-122"/>
                <a:sym typeface="+mn-ea"/>
              </a:rPr>
              <a:t>束闸上升沿下降沿时间测试报告</a:t>
            </a:r>
            <a:endParaRPr lang="zh-CN" altLang="en-US"/>
          </a:p>
        </p:txBody>
      </p:sp>
      <p:sp>
        <p:nvSpPr>
          <p:cNvPr id="3" name="内容占位符 2"/>
          <p:cNvSpPr>
            <a:spLocks noGrp="1"/>
          </p:cNvSpPr>
          <p:nvPr>
            <p:ph idx="1"/>
          </p:nvPr>
        </p:nvSpPr>
        <p:spPr>
          <a:xfrm>
            <a:off x="608330" y="1490345"/>
            <a:ext cx="3348355" cy="4759325"/>
          </a:xfrm>
        </p:spPr>
        <p:txBody>
          <a:bodyPr/>
          <a:p>
            <a:r>
              <a:rPr lang="zh-CN" altLang="en-US" dirty="0">
                <a:sym typeface="+mn-ea"/>
              </a:rPr>
              <a:t>王斌、余石勇老师帮忙</a:t>
            </a:r>
            <a:r>
              <a:rPr lang="zh-CN" altLang="en-US" dirty="0">
                <a:sym typeface="+mn-ea"/>
              </a:rPr>
              <a:t>测量</a:t>
            </a:r>
            <a:endParaRPr lang="zh-CN" altLang="en-US" dirty="0">
              <a:sym typeface="+mn-ea"/>
            </a:endParaRPr>
          </a:p>
          <a:p>
            <a:r>
              <a:rPr lang="zh-CN" altLang="en-US" dirty="0">
                <a:sym typeface="+mn-ea"/>
              </a:rPr>
              <a:t>信号端</a:t>
            </a:r>
            <a:r>
              <a:rPr lang="zh-CN" altLang="en-US" dirty="0">
                <a:sym typeface="+mn-ea"/>
              </a:rPr>
              <a:t>测试结果</a:t>
            </a:r>
            <a:endParaRPr lang="zh-CN" altLang="en-US" dirty="0">
              <a:sym typeface="+mn-ea"/>
            </a:endParaRPr>
          </a:p>
        </p:txBody>
      </p:sp>
      <p:pic>
        <p:nvPicPr>
          <p:cNvPr id="6" name="图片 5"/>
          <p:cNvPicPr>
            <a:picLocks noChangeAspect="1"/>
          </p:cNvPicPr>
          <p:nvPr>
            <p:custDataLst>
              <p:tags r:id="rId1"/>
            </p:custDataLst>
          </p:nvPr>
        </p:nvPicPr>
        <p:blipFill>
          <a:blip r:embed="rId2">
            <a:extLst>
              <a:ext uri="{28A0092B-C50C-407E-A947-70E740481C1C}">
                <a14:useLocalDpi xmlns:a14="http://schemas.microsoft.com/office/drawing/2010/main" val="0"/>
              </a:ext>
            </a:extLst>
          </a:blip>
          <a:stretch>
            <a:fillRect/>
          </a:stretch>
        </p:blipFill>
        <p:spPr>
          <a:xfrm>
            <a:off x="4522470" y="1660525"/>
            <a:ext cx="3599815" cy="2025650"/>
          </a:xfrm>
          <a:prstGeom prst="rect">
            <a:avLst/>
          </a:prstGeom>
        </p:spPr>
      </p:pic>
      <p:pic>
        <p:nvPicPr>
          <p:cNvPr id="4" name="图片 3"/>
          <p:cNvPicPr>
            <a:picLocks noChangeAspect="1"/>
          </p:cNvPicPr>
          <p:nvPr>
            <p:custDataLst>
              <p:tags r:id="rId3"/>
            </p:custDataLst>
          </p:nvPr>
        </p:nvPicPr>
        <p:blipFill>
          <a:blip r:embed="rId4">
            <a:extLst>
              <a:ext uri="{28A0092B-C50C-407E-A947-70E740481C1C}">
                <a14:useLocalDpi xmlns:a14="http://schemas.microsoft.com/office/drawing/2010/main" val="0"/>
              </a:ext>
            </a:extLst>
          </a:blip>
          <a:srcRect/>
          <a:stretch>
            <a:fillRect/>
          </a:stretch>
        </p:blipFill>
        <p:spPr>
          <a:xfrm>
            <a:off x="8208010" y="1660525"/>
            <a:ext cx="3655695" cy="2056130"/>
          </a:xfrm>
          <a:prstGeom prst="rect">
            <a:avLst/>
          </a:prstGeom>
        </p:spPr>
      </p:pic>
      <p:pic>
        <p:nvPicPr>
          <p:cNvPr id="5" name="图片 4"/>
          <p:cNvPicPr>
            <a:picLocks noChangeAspect="1"/>
          </p:cNvPicPr>
          <p:nvPr>
            <p:custDataLst>
              <p:tags r:id="rId5"/>
            </p:custDataLst>
          </p:nvPr>
        </p:nvPicPr>
        <p:blipFill>
          <a:blip r:embed="rId6">
            <a:extLst>
              <a:ext uri="{28A0092B-C50C-407E-A947-70E740481C1C}">
                <a14:useLocalDpi xmlns:a14="http://schemas.microsoft.com/office/drawing/2010/main" val="0"/>
              </a:ext>
            </a:extLst>
          </a:blip>
          <a:srcRect/>
          <a:stretch>
            <a:fillRect/>
          </a:stretch>
        </p:blipFill>
        <p:spPr>
          <a:xfrm>
            <a:off x="4522470" y="3928110"/>
            <a:ext cx="3598545" cy="2024380"/>
          </a:xfrm>
          <a:prstGeom prst="rect">
            <a:avLst/>
          </a:prstGeom>
        </p:spPr>
      </p:pic>
      <p:pic>
        <p:nvPicPr>
          <p:cNvPr id="7" name="图片 6"/>
          <p:cNvPicPr>
            <a:picLocks noChangeAspect="1"/>
          </p:cNvPicPr>
          <p:nvPr>
            <p:custDataLst>
              <p:tags r:id="rId7"/>
            </p:custDataLst>
          </p:nvPr>
        </p:nvPicPr>
        <p:blipFill>
          <a:blip r:embed="rId8">
            <a:extLst>
              <a:ext uri="{28A0092B-C50C-407E-A947-70E740481C1C}">
                <a14:useLocalDpi xmlns:a14="http://schemas.microsoft.com/office/drawing/2010/main" val="0"/>
              </a:ext>
            </a:extLst>
          </a:blip>
          <a:srcRect/>
          <a:stretch>
            <a:fillRect/>
          </a:stretch>
        </p:blipFill>
        <p:spPr>
          <a:xfrm>
            <a:off x="8208010" y="3928110"/>
            <a:ext cx="3612515" cy="2032000"/>
          </a:xfrm>
          <a:prstGeom prst="rect">
            <a:avLst/>
          </a:prstGeom>
        </p:spPr>
      </p:pic>
    </p:spTree>
    <p:custDataLst>
      <p:tags r:id="rId9"/>
    </p:custData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电压打开</a:t>
            </a:r>
            <a:r>
              <a:rPr lang="zh-CN" altLang="en-US"/>
              <a:t>阶段</a:t>
            </a:r>
            <a:endParaRPr lang="zh-CN" altLang="en-US"/>
          </a:p>
        </p:txBody>
      </p:sp>
      <p:pic>
        <p:nvPicPr>
          <p:cNvPr id="4" name="内容占位符 3"/>
          <p:cNvPicPr>
            <a:picLocks noChangeAspect="1"/>
          </p:cNvPicPr>
          <p:nvPr>
            <p:ph idx="1"/>
            <p:custDataLst>
              <p:tags r:id="rId1"/>
            </p:custDataLst>
          </p:nvPr>
        </p:nvPicPr>
        <p:blipFill>
          <a:blip r:embed="rId2"/>
          <a:srcRect l="25068" t="17038" r="33579" b="20881"/>
          <a:stretch>
            <a:fillRect/>
          </a:stretch>
        </p:blipFill>
        <p:spPr>
          <a:xfrm>
            <a:off x="608330" y="2034540"/>
            <a:ext cx="4889500" cy="4130040"/>
          </a:xfrm>
          <a:prstGeom prst="rect">
            <a:avLst/>
          </a:prstGeom>
        </p:spPr>
      </p:pic>
      <p:pic>
        <p:nvPicPr>
          <p:cNvPr id="5" name="图片 4"/>
          <p:cNvPicPr>
            <a:picLocks noChangeAspect="1"/>
          </p:cNvPicPr>
          <p:nvPr>
            <p:custDataLst>
              <p:tags r:id="rId3"/>
            </p:custDataLst>
          </p:nvPr>
        </p:nvPicPr>
        <p:blipFill>
          <a:blip r:embed="rId4"/>
          <a:srcRect b="14793"/>
          <a:stretch>
            <a:fillRect/>
          </a:stretch>
        </p:blipFill>
        <p:spPr>
          <a:xfrm>
            <a:off x="5607685" y="2033905"/>
            <a:ext cx="5765800" cy="4130675"/>
          </a:xfrm>
          <a:prstGeom prst="rect">
            <a:avLst/>
          </a:prstGeom>
        </p:spPr>
      </p:pic>
    </p:spTree>
    <p:custDataLst>
      <p:tags r:id="rId5"/>
    </p:custData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电压关闭</a:t>
            </a:r>
            <a:r>
              <a:rPr lang="zh-CN" altLang="en-US"/>
              <a:t>阶段</a:t>
            </a:r>
            <a:endParaRPr lang="zh-CN" altLang="en-US"/>
          </a:p>
        </p:txBody>
      </p:sp>
      <p:pic>
        <p:nvPicPr>
          <p:cNvPr id="4" name="内容占位符 3"/>
          <p:cNvPicPr>
            <a:picLocks noChangeAspect="1"/>
          </p:cNvPicPr>
          <p:nvPr>
            <p:ph idx="1"/>
            <p:custDataLst>
              <p:tags r:id="rId1"/>
            </p:custDataLst>
          </p:nvPr>
        </p:nvPicPr>
        <p:blipFill>
          <a:blip r:embed="rId2"/>
          <a:srcRect l="38488" r="15134" b="14276"/>
          <a:stretch>
            <a:fillRect/>
          </a:stretch>
        </p:blipFill>
        <p:spPr>
          <a:xfrm>
            <a:off x="608330" y="1532890"/>
            <a:ext cx="4494530" cy="4366895"/>
          </a:xfrm>
          <a:prstGeom prst="rect">
            <a:avLst/>
          </a:prstGeom>
        </p:spPr>
      </p:pic>
      <p:pic>
        <p:nvPicPr>
          <p:cNvPr id="5" name="图片 4"/>
          <p:cNvPicPr>
            <a:picLocks noChangeAspect="1"/>
          </p:cNvPicPr>
          <p:nvPr>
            <p:custDataLst>
              <p:tags r:id="rId3"/>
            </p:custDataLst>
          </p:nvPr>
        </p:nvPicPr>
        <p:blipFill>
          <a:blip r:embed="rId4"/>
          <a:stretch>
            <a:fillRect/>
          </a:stretch>
        </p:blipFill>
        <p:spPr>
          <a:xfrm>
            <a:off x="5520690" y="1532890"/>
            <a:ext cx="6218555" cy="4385945"/>
          </a:xfrm>
          <a:prstGeom prst="rect">
            <a:avLst/>
          </a:prstGeom>
        </p:spPr>
      </p:pic>
    </p:spTree>
    <p:custDataLst>
      <p:tags r:id="rId5"/>
    </p:custData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通过</a:t>
            </a:r>
            <a:r>
              <a:rPr lang="en-US" altLang="zh-CN"/>
              <a:t>sim</a:t>
            </a:r>
            <a:r>
              <a:rPr lang="en-US" altLang="zh-CN"/>
              <a:t>scape</a:t>
            </a:r>
            <a:r>
              <a:rPr lang="zh-CN" altLang="en-US"/>
              <a:t>仿真计算极板端信号</a:t>
            </a:r>
            <a:r>
              <a:rPr lang="zh-CN" altLang="en-US"/>
              <a:t>情况</a:t>
            </a:r>
            <a:endParaRPr lang="zh-CN" altLang="en-US"/>
          </a:p>
        </p:txBody>
      </p:sp>
      <p:pic>
        <p:nvPicPr>
          <p:cNvPr id="6" name="内容占位符 5"/>
          <p:cNvPicPr>
            <a:picLocks noChangeAspect="1"/>
          </p:cNvPicPr>
          <p:nvPr>
            <p:ph idx="1"/>
            <p:custDataLst>
              <p:tags r:id="rId1"/>
            </p:custDataLst>
          </p:nvPr>
        </p:nvPicPr>
        <p:blipFill>
          <a:blip r:embed="rId2"/>
          <a:stretch>
            <a:fillRect/>
          </a:stretch>
        </p:blipFill>
        <p:spPr>
          <a:xfrm>
            <a:off x="969645" y="1543050"/>
            <a:ext cx="9772015" cy="4307205"/>
          </a:xfrm>
          <a:prstGeom prst="rect">
            <a:avLst/>
          </a:prstGeom>
        </p:spPr>
      </p:pic>
      <p:sp>
        <p:nvSpPr>
          <p:cNvPr id="3" name="文本框 2"/>
          <p:cNvSpPr txBox="1"/>
          <p:nvPr/>
        </p:nvSpPr>
        <p:spPr>
          <a:xfrm>
            <a:off x="1286510" y="5850255"/>
            <a:ext cx="4064000" cy="645160"/>
          </a:xfrm>
          <a:prstGeom prst="rect">
            <a:avLst/>
          </a:prstGeom>
          <a:noFill/>
        </p:spPr>
        <p:txBody>
          <a:bodyPr wrap="square" rtlCol="0">
            <a:spAutoFit/>
          </a:bodyPr>
          <a:p>
            <a:r>
              <a:rPr lang="zh-CN" altLang="en-US"/>
              <a:t>极板形成的电容大小约为9.9472e-13</a:t>
            </a:r>
            <a:r>
              <a:rPr lang="en-US" altLang="zh-CN"/>
              <a:t>F</a:t>
            </a:r>
            <a:r>
              <a:rPr lang="zh-CN" altLang="en-US"/>
              <a:t>，电路电阻为</a:t>
            </a:r>
            <a:r>
              <a:rPr lang="en-US" altLang="zh-CN"/>
              <a:t>10</a:t>
            </a:r>
            <a:r>
              <a:rPr lang="zh-CN" altLang="en-US"/>
              <a:t>欧姆</a:t>
            </a:r>
            <a:endParaRPr lang="zh-CN" altLang="en-US"/>
          </a:p>
        </p:txBody>
      </p:sp>
    </p:spTree>
    <p:custDataLst>
      <p:tags r:id="rId3"/>
    </p:custData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仿真</a:t>
            </a:r>
            <a:r>
              <a:rPr lang="zh-CN" altLang="en-US"/>
              <a:t>结果</a:t>
            </a:r>
            <a:endParaRPr lang="zh-CN" altLang="en-US"/>
          </a:p>
        </p:txBody>
      </p:sp>
      <p:pic>
        <p:nvPicPr>
          <p:cNvPr id="4" name="内容占位符 3"/>
          <p:cNvPicPr>
            <a:picLocks noChangeAspect="1"/>
          </p:cNvPicPr>
          <p:nvPr>
            <p:ph idx="1"/>
            <p:custDataLst>
              <p:tags r:id="rId1"/>
            </p:custDataLst>
          </p:nvPr>
        </p:nvPicPr>
        <p:blipFill>
          <a:blip r:embed="rId2"/>
          <a:stretch>
            <a:fillRect/>
          </a:stretch>
        </p:blipFill>
        <p:spPr>
          <a:xfrm>
            <a:off x="666750" y="1851025"/>
            <a:ext cx="7738745" cy="4069080"/>
          </a:xfrm>
          <a:prstGeom prst="rect">
            <a:avLst/>
          </a:prstGeom>
        </p:spPr>
      </p:pic>
      <p:sp>
        <p:nvSpPr>
          <p:cNvPr id="7" name="文本框 6"/>
          <p:cNvSpPr txBox="1"/>
          <p:nvPr/>
        </p:nvSpPr>
        <p:spPr>
          <a:xfrm>
            <a:off x="8563610" y="2184400"/>
            <a:ext cx="3416935" cy="1337945"/>
          </a:xfrm>
          <a:prstGeom prst="rect">
            <a:avLst/>
          </a:prstGeom>
          <a:noFill/>
        </p:spPr>
        <p:txBody>
          <a:bodyPr wrap="square" rtlCol="0">
            <a:spAutoFit/>
          </a:bodyPr>
          <a:p>
            <a:pPr indent="0" fontAlgn="auto">
              <a:lnSpc>
                <a:spcPct val="150000"/>
              </a:lnSpc>
            </a:pPr>
            <a:r>
              <a:rPr lang="zh-CN" altLang="en-US"/>
              <a:t>由于电容和电阻太小，对电路本身的信号不起到影响，所以外电路基本没有造成</a:t>
            </a:r>
            <a:r>
              <a:rPr lang="zh-CN" altLang="en-US"/>
              <a:t>偏差</a:t>
            </a:r>
            <a:endParaRPr lang="zh-CN" altLang="en-US"/>
          </a:p>
        </p:txBody>
      </p:sp>
    </p:spTree>
    <p:custDataLst>
      <p:tags r:id="rId3"/>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误差产生</a:t>
            </a:r>
            <a:r>
              <a:rPr lang="zh-CN" altLang="en-US"/>
              <a:t>机理</a:t>
            </a:r>
            <a:endParaRPr lang="zh-CN" altLang="en-US"/>
          </a:p>
        </p:txBody>
      </p:sp>
      <p:pic>
        <p:nvPicPr>
          <p:cNvPr id="5" name="图片 4"/>
          <p:cNvPicPr>
            <a:picLocks noChangeAspect="1"/>
          </p:cNvPicPr>
          <p:nvPr>
            <p:custDataLst>
              <p:tags r:id="rId1"/>
            </p:custDataLst>
          </p:nvPr>
        </p:nvPicPr>
        <p:blipFill>
          <a:blip r:embed="rId2"/>
          <a:stretch>
            <a:fillRect/>
          </a:stretch>
        </p:blipFill>
        <p:spPr>
          <a:xfrm>
            <a:off x="976630" y="1952625"/>
            <a:ext cx="4518660" cy="3303905"/>
          </a:xfrm>
          <a:prstGeom prst="rect">
            <a:avLst/>
          </a:prstGeom>
        </p:spPr>
      </p:pic>
      <p:pic>
        <p:nvPicPr>
          <p:cNvPr id="8" name="图片 7"/>
          <p:cNvPicPr>
            <a:picLocks noChangeAspect="1"/>
          </p:cNvPicPr>
          <p:nvPr>
            <p:custDataLst>
              <p:tags r:id="rId3"/>
            </p:custDataLst>
          </p:nvPr>
        </p:nvPicPr>
        <p:blipFill>
          <a:blip r:embed="rId4"/>
          <a:stretch>
            <a:fillRect/>
          </a:stretch>
        </p:blipFill>
        <p:spPr>
          <a:xfrm>
            <a:off x="6578600" y="1952625"/>
            <a:ext cx="4413885" cy="3303905"/>
          </a:xfrm>
          <a:prstGeom prst="rect">
            <a:avLst/>
          </a:prstGeom>
        </p:spPr>
      </p:pic>
      <p:cxnSp>
        <p:nvCxnSpPr>
          <p:cNvPr id="9" name="直接连接符 8"/>
          <p:cNvCxnSpPr/>
          <p:nvPr/>
        </p:nvCxnSpPr>
        <p:spPr>
          <a:xfrm>
            <a:off x="8649970" y="2150745"/>
            <a:ext cx="0" cy="2620010"/>
          </a:xfrm>
          <a:prstGeom prst="line">
            <a:avLst/>
          </a:prstGeom>
          <a:ln w="12700" cap="flat" cmpd="sng" algn="ctr">
            <a:solidFill>
              <a:schemeClr val="accent1"/>
            </a:solidFill>
            <a:prstDash val="dash"/>
            <a:miter lim="800000"/>
          </a:ln>
        </p:spPr>
        <p:style>
          <a:lnRef idx="0">
            <a:schemeClr val="accent1"/>
          </a:lnRef>
          <a:fillRef idx="0">
            <a:srgbClr val="FFFFFF"/>
          </a:fillRef>
          <a:effectRef idx="0">
            <a:srgbClr val="FFFFFF"/>
          </a:effectRef>
          <a:fontRef idx="minor">
            <a:schemeClr val="tx1"/>
          </a:fontRef>
        </p:style>
      </p:cxnSp>
      <p:cxnSp>
        <p:nvCxnSpPr>
          <p:cNvPr id="10" name="直接箭头连接符 9"/>
          <p:cNvCxnSpPr/>
          <p:nvPr/>
        </p:nvCxnSpPr>
        <p:spPr>
          <a:xfrm flipH="1">
            <a:off x="6497320" y="2578735"/>
            <a:ext cx="12700" cy="298450"/>
          </a:xfrm>
          <a:prstGeom prst="straightConnector1">
            <a:avLst/>
          </a:prstGeom>
          <a:ln>
            <a:headEnd type="arrow"/>
            <a:tailEnd type="arrow"/>
          </a:ln>
        </p:spPr>
        <p:style>
          <a:lnRef idx="2">
            <a:schemeClr val="accent1"/>
          </a:lnRef>
          <a:fillRef idx="0">
            <a:srgbClr val="FFFFFF"/>
          </a:fillRef>
          <a:effectRef idx="0">
            <a:srgbClr val="FFFFFF"/>
          </a:effectRef>
          <a:fontRef idx="minor">
            <a:schemeClr val="tx1"/>
          </a:fontRef>
        </p:style>
      </p:cxnSp>
      <p:cxnSp>
        <p:nvCxnSpPr>
          <p:cNvPr id="11" name="直接箭头连接符 10"/>
          <p:cNvCxnSpPr/>
          <p:nvPr/>
        </p:nvCxnSpPr>
        <p:spPr>
          <a:xfrm flipH="1" flipV="1">
            <a:off x="6730365" y="3097530"/>
            <a:ext cx="1699260" cy="167322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
        <p:nvSpPr>
          <p:cNvPr id="12" name="文本框 11"/>
          <p:cNvSpPr txBox="1"/>
          <p:nvPr/>
        </p:nvSpPr>
        <p:spPr>
          <a:xfrm>
            <a:off x="8429625" y="4770755"/>
            <a:ext cx="777875" cy="368300"/>
          </a:xfrm>
          <a:prstGeom prst="rect">
            <a:avLst/>
          </a:prstGeom>
          <a:noFill/>
        </p:spPr>
        <p:txBody>
          <a:bodyPr wrap="square" rtlCol="0">
            <a:spAutoFit/>
          </a:bodyPr>
          <a:p>
            <a:r>
              <a:rPr lang="zh-CN" altLang="en-US"/>
              <a:t>物差</a:t>
            </a:r>
            <a:endParaRPr lang="zh-CN" altLang="en-US"/>
          </a:p>
        </p:txBody>
      </p:sp>
    </p:spTree>
    <p:custDataLst>
      <p:tags r:id="rId5"/>
    </p:custData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测试</a:t>
            </a:r>
            <a:r>
              <a:rPr lang="zh-CN" altLang="en-US"/>
              <a:t>结果</a:t>
            </a:r>
            <a:endParaRPr lang="zh-CN" altLang="en-US"/>
          </a:p>
        </p:txBody>
      </p:sp>
      <p:pic>
        <p:nvPicPr>
          <p:cNvPr id="4" name="内容占位符 3"/>
          <p:cNvPicPr>
            <a:picLocks noChangeAspect="1"/>
          </p:cNvPicPr>
          <p:nvPr>
            <p:ph idx="1"/>
          </p:nvPr>
        </p:nvPicPr>
        <p:blipFill>
          <a:blip r:embed="rId1"/>
          <a:stretch>
            <a:fillRect/>
          </a:stretch>
        </p:blipFill>
        <p:spPr>
          <a:xfrm>
            <a:off x="694055" y="3429000"/>
            <a:ext cx="3088640" cy="3016250"/>
          </a:xfrm>
          <a:prstGeom prst="rect">
            <a:avLst/>
          </a:prstGeom>
        </p:spPr>
      </p:pic>
      <p:sp>
        <p:nvSpPr>
          <p:cNvPr id="5" name="文本框 4"/>
          <p:cNvSpPr txBox="1"/>
          <p:nvPr/>
        </p:nvSpPr>
        <p:spPr>
          <a:xfrm>
            <a:off x="437515" y="1787525"/>
            <a:ext cx="4064000" cy="1476375"/>
          </a:xfrm>
          <a:prstGeom prst="rect">
            <a:avLst/>
          </a:prstGeom>
          <a:noFill/>
        </p:spPr>
        <p:txBody>
          <a:bodyPr wrap="square" rtlCol="0">
            <a:spAutoFit/>
          </a:bodyPr>
          <a:p>
            <a:pPr indent="0" fontAlgn="auto">
              <a:lnSpc>
                <a:spcPct val="150000"/>
              </a:lnSpc>
            </a:pPr>
            <a:r>
              <a:rPr lang="zh-CN" altLang="en-US" sz="2000"/>
              <a:t>后续</a:t>
            </a:r>
            <a:r>
              <a:rPr lang="zh-CN" altLang="en-US" sz="2000" dirty="0">
                <a:sym typeface="+mn-ea"/>
              </a:rPr>
              <a:t>王斌、余石勇</a:t>
            </a:r>
            <a:endParaRPr lang="zh-CN" altLang="en-US" sz="2000" dirty="0"/>
          </a:p>
          <a:p>
            <a:pPr indent="0" fontAlgn="auto">
              <a:lnSpc>
                <a:spcPct val="150000"/>
              </a:lnSpc>
            </a:pPr>
            <a:r>
              <a:rPr lang="zh-CN" altLang="en-US" sz="2000"/>
              <a:t>老师又对极板间电压以及不同阻值的线材进行了信号测量</a:t>
            </a:r>
            <a:endParaRPr lang="zh-CN" altLang="en-US" sz="2000"/>
          </a:p>
        </p:txBody>
      </p:sp>
      <p:pic>
        <p:nvPicPr>
          <p:cNvPr id="7" name="图片 6"/>
          <p:cNvPicPr>
            <a:picLocks noChangeAspect="1"/>
          </p:cNvPicPr>
          <p:nvPr>
            <p:custDataLst>
              <p:tags r:id="rId2"/>
            </p:custDataLst>
          </p:nvPr>
        </p:nvPicPr>
        <p:blipFill>
          <a:blip r:embed="rId3">
            <a:extLst>
              <a:ext uri="{28A0092B-C50C-407E-A947-70E740481C1C}">
                <a14:useLocalDpi xmlns:a14="http://schemas.microsoft.com/office/drawing/2010/main" val="0"/>
              </a:ext>
            </a:extLst>
          </a:blip>
          <a:srcRect l="31045" t="7886" r="42797" b="19396"/>
          <a:stretch>
            <a:fillRect/>
          </a:stretch>
        </p:blipFill>
        <p:spPr>
          <a:xfrm>
            <a:off x="7164705" y="2399030"/>
            <a:ext cx="2152650" cy="2828925"/>
          </a:xfrm>
          <a:prstGeom prst="rect">
            <a:avLst/>
          </a:prstGeom>
        </p:spPr>
      </p:pic>
      <p:sp>
        <p:nvSpPr>
          <p:cNvPr id="8" name="文本框 7"/>
          <p:cNvSpPr txBox="1"/>
          <p:nvPr>
            <p:custDataLst>
              <p:tags r:id="rId4"/>
            </p:custDataLst>
          </p:nvPr>
        </p:nvSpPr>
        <p:spPr>
          <a:xfrm flipH="1">
            <a:off x="7130415" y="1653540"/>
            <a:ext cx="2251075" cy="1476375"/>
          </a:xfrm>
          <a:prstGeom prst="rect">
            <a:avLst/>
          </a:prstGeom>
          <a:noFill/>
        </p:spPr>
        <p:txBody>
          <a:bodyPr wrap="square">
            <a:noAutofit/>
          </a:bodyPr>
          <a:p>
            <a:r>
              <a:rPr lang="zh-CN" altLang="en-US" dirty="0">
                <a:latin typeface="黑体" panose="02010609060101010101" pitchFamily="49" charset="-122"/>
                <a:ea typeface="黑体" panose="02010609060101010101" pitchFamily="49" charset="-122"/>
              </a:rPr>
              <a:t>束闸自带线缆测试结果：上升沿时间</a:t>
            </a:r>
            <a:endParaRPr lang="zh-CN" altLang="en-US" dirty="0"/>
          </a:p>
        </p:txBody>
      </p:sp>
      <p:pic>
        <p:nvPicPr>
          <p:cNvPr id="6" name="图片 5"/>
          <p:cNvPicPr>
            <a:picLocks noChangeAspect="1"/>
          </p:cNvPicPr>
          <p:nvPr>
            <p:custDataLst>
              <p:tags r:id="rId5"/>
            </p:custDataLst>
          </p:nvPr>
        </p:nvPicPr>
        <p:blipFill>
          <a:blip r:embed="rId6">
            <a:extLst>
              <a:ext uri="{28A0092B-C50C-407E-A947-70E740481C1C}">
                <a14:useLocalDpi xmlns:a14="http://schemas.microsoft.com/office/drawing/2010/main" val="0"/>
              </a:ext>
            </a:extLst>
          </a:blip>
          <a:srcRect l="32645" t="8200" r="44803" b="24922"/>
          <a:stretch>
            <a:fillRect/>
          </a:stretch>
        </p:blipFill>
        <p:spPr>
          <a:xfrm>
            <a:off x="9518015" y="2399030"/>
            <a:ext cx="2059305" cy="2855595"/>
          </a:xfrm>
          <a:prstGeom prst="rect">
            <a:avLst/>
          </a:prstGeom>
        </p:spPr>
      </p:pic>
      <p:pic>
        <p:nvPicPr>
          <p:cNvPr id="10" name="图片 9"/>
          <p:cNvPicPr>
            <a:picLocks noChangeAspect="1"/>
          </p:cNvPicPr>
          <p:nvPr>
            <p:custDataLst>
              <p:tags r:id="rId7"/>
            </p:custDataLst>
          </p:nvPr>
        </p:nvPicPr>
        <p:blipFill>
          <a:blip r:embed="rId8">
            <a:extLst>
              <a:ext uri="{28A0092B-C50C-407E-A947-70E740481C1C}">
                <a14:useLocalDpi xmlns:a14="http://schemas.microsoft.com/office/drawing/2010/main" val="0"/>
              </a:ext>
            </a:extLst>
          </a:blip>
          <a:srcRect l="28736" t="9556" r="43694" b="31224"/>
          <a:stretch>
            <a:fillRect/>
          </a:stretch>
        </p:blipFill>
        <p:spPr>
          <a:xfrm>
            <a:off x="4672330" y="2399030"/>
            <a:ext cx="2321560" cy="2804795"/>
          </a:xfrm>
          <a:prstGeom prst="rect">
            <a:avLst/>
          </a:prstGeom>
        </p:spPr>
      </p:pic>
      <p:sp>
        <p:nvSpPr>
          <p:cNvPr id="11" name="文本框 10"/>
          <p:cNvSpPr txBox="1"/>
          <p:nvPr/>
        </p:nvSpPr>
        <p:spPr>
          <a:xfrm>
            <a:off x="4860925" y="1653540"/>
            <a:ext cx="1944370" cy="405765"/>
          </a:xfrm>
          <a:prstGeom prst="rect">
            <a:avLst/>
          </a:prstGeom>
          <a:noFill/>
        </p:spPr>
        <p:txBody>
          <a:bodyPr wrap="square" rtlCol="0">
            <a:noAutofit/>
          </a:bodyPr>
          <a:p>
            <a:r>
              <a:rPr lang="zh-CN" altLang="en-US"/>
              <a:t>原测试</a:t>
            </a:r>
            <a:r>
              <a:rPr lang="zh-CN" altLang="en-US"/>
              <a:t>结果</a:t>
            </a:r>
            <a:endParaRPr lang="zh-CN" altLang="en-US"/>
          </a:p>
        </p:txBody>
      </p:sp>
      <p:sp>
        <p:nvSpPr>
          <p:cNvPr id="9" name="文本框 8"/>
          <p:cNvSpPr txBox="1"/>
          <p:nvPr>
            <p:custDataLst>
              <p:tags r:id="rId9"/>
            </p:custDataLst>
          </p:nvPr>
        </p:nvSpPr>
        <p:spPr>
          <a:xfrm>
            <a:off x="9518015" y="1653540"/>
            <a:ext cx="2321560" cy="645160"/>
          </a:xfrm>
          <a:prstGeom prst="rect">
            <a:avLst/>
          </a:prstGeom>
          <a:noFill/>
        </p:spPr>
        <p:txBody>
          <a:bodyPr wrap="square">
            <a:spAutoFit/>
          </a:bodyPr>
          <a:p>
            <a:r>
              <a:rPr lang="zh-CN" altLang="en-US" dirty="0">
                <a:latin typeface="黑体" panose="02010609060101010101" pitchFamily="49" charset="-122"/>
                <a:ea typeface="黑体" panose="02010609060101010101" pitchFamily="49" charset="-122"/>
              </a:rPr>
              <a:t>自制</a:t>
            </a:r>
            <a:r>
              <a:rPr lang="en-US" altLang="zh-CN" dirty="0">
                <a:latin typeface="黑体" panose="02010609060101010101" pitchFamily="49" charset="-122"/>
                <a:ea typeface="黑体" panose="02010609060101010101" pitchFamily="49" charset="-122"/>
              </a:rPr>
              <a:t>3m</a:t>
            </a:r>
            <a:r>
              <a:rPr lang="zh-CN" altLang="en-US" dirty="0">
                <a:latin typeface="黑体" panose="02010609060101010101" pitchFamily="49" charset="-122"/>
                <a:ea typeface="黑体" panose="02010609060101010101" pitchFamily="49" charset="-122"/>
              </a:rPr>
              <a:t>线缆测试结果：上升沿时间</a:t>
            </a:r>
            <a:endParaRPr lang="zh-CN" altLang="en-US" dirty="0"/>
          </a:p>
        </p:txBody>
      </p:sp>
    </p:spTree>
    <p:custDataLst>
      <p:tags r:id="rId10"/>
    </p:custData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608400" y="2960440"/>
            <a:ext cx="10969200" cy="705600"/>
          </a:xfrm>
        </p:spPr>
        <p:txBody>
          <a:bodyPr>
            <a:normAutofit fontScale="90000"/>
          </a:bodyPr>
          <a:p>
            <a:pPr marL="0" indent="0">
              <a:lnSpc>
                <a:spcPct val="150000"/>
              </a:lnSpc>
            </a:pPr>
            <a:r>
              <a:rPr lang="zh-CN" altLang="en-US" sz="2665" b="0"/>
              <a:t>仿真计算误差极小可以忽略不计</a:t>
            </a:r>
            <a:br>
              <a:rPr lang="zh-CN" altLang="en-US" sz="2665" b="0"/>
            </a:br>
            <a:r>
              <a:rPr lang="zh-CN" altLang="en-US" sz="2665" b="0"/>
              <a:t>实验数据信号源与极板间信号差</a:t>
            </a:r>
            <a:r>
              <a:rPr lang="zh-CN" altLang="en-US" sz="2665" b="0">
                <a:sym typeface="+mn-ea"/>
              </a:rPr>
              <a:t>大概在</a:t>
            </a:r>
            <a:r>
              <a:rPr lang="en-US" altLang="zh-CN" sz="2665" b="0">
                <a:sym typeface="+mn-ea"/>
              </a:rPr>
              <a:t>3%</a:t>
            </a:r>
            <a:r>
              <a:rPr lang="zh-CN" altLang="en-US" sz="2665" b="0">
                <a:sym typeface="+mn-ea"/>
              </a:rPr>
              <a:t>左右</a:t>
            </a:r>
            <a:br>
              <a:rPr lang="en-US" altLang="zh-CN" sz="2665" b="0"/>
            </a:br>
            <a:br>
              <a:rPr lang="zh-CN" altLang="en-US">
                <a:sym typeface="+mn-ea"/>
              </a:rPr>
            </a:br>
            <a:endParaRPr lang="zh-CN" altLang="en-US"/>
          </a:p>
        </p:txBody>
      </p:sp>
      <p:sp>
        <p:nvSpPr>
          <p:cNvPr id="3" name="文本框 2"/>
          <p:cNvSpPr txBox="1"/>
          <p:nvPr/>
        </p:nvSpPr>
        <p:spPr>
          <a:xfrm>
            <a:off x="608330" y="643890"/>
            <a:ext cx="4064000" cy="645160"/>
          </a:xfrm>
          <a:prstGeom prst="rect">
            <a:avLst/>
          </a:prstGeom>
          <a:noFill/>
        </p:spPr>
        <p:txBody>
          <a:bodyPr wrap="square" rtlCol="0">
            <a:spAutoFit/>
          </a:bodyPr>
          <a:p>
            <a:r>
              <a:rPr lang="zh-CN" altLang="en-US" sz="3600" b="1"/>
              <a:t>结论</a:t>
            </a:r>
            <a:endParaRPr lang="zh-CN" altLang="en-US" sz="3600" b="1"/>
          </a:p>
        </p:txBody>
      </p:sp>
    </p:spTree>
    <p:custDataLst>
      <p:tags r:id="rId1"/>
    </p:custData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769055" y="3076645"/>
            <a:ext cx="10969200" cy="705600"/>
          </a:xfrm>
        </p:spPr>
        <p:txBody>
          <a:bodyPr>
            <a:normAutofit fontScale="90000"/>
          </a:bodyPr>
          <a:p>
            <a:pPr marL="0" indent="0" algn="ctr">
              <a:lnSpc>
                <a:spcPct val="150000"/>
              </a:lnSpc>
            </a:pPr>
            <a:r>
              <a:rPr lang="zh-CN" altLang="en-US" sz="4890"/>
              <a:t>实际情况分析</a:t>
            </a:r>
            <a:r>
              <a:rPr lang="en-US" altLang="zh-CN"/>
              <a:t>——</a:t>
            </a:r>
            <a:r>
              <a:rPr lang="zh-CN" altLang="en-US"/>
              <a:t>针对目前的</a:t>
            </a:r>
            <a:r>
              <a:rPr lang="en-US" altLang="zh-CN"/>
              <a:t>beam blank </a:t>
            </a:r>
            <a:r>
              <a:rPr lang="zh-CN" altLang="en-US"/>
              <a:t>在</a:t>
            </a:r>
            <a:r>
              <a:rPr lang="en-US" altLang="zh-CN"/>
              <a:t>30KeV</a:t>
            </a:r>
            <a:r>
              <a:rPr lang="zh-CN" altLang="en-US"/>
              <a:t>和</a:t>
            </a:r>
            <a:r>
              <a:rPr lang="en-US" altLang="zh-CN"/>
              <a:t>50KeV</a:t>
            </a:r>
            <a:r>
              <a:rPr lang="zh-CN" altLang="en-US"/>
              <a:t>下不同扫描速度对曝光结果产生的</a:t>
            </a:r>
            <a:r>
              <a:rPr lang="zh-CN" altLang="en-US"/>
              <a:t>影响</a:t>
            </a:r>
            <a:endParaRPr lang="zh-CN" altLang="en-US"/>
          </a:p>
        </p:txBody>
      </p:sp>
      <p:sp>
        <p:nvSpPr>
          <p:cNvPr id="3" name="文本框 2"/>
          <p:cNvSpPr txBox="1"/>
          <p:nvPr/>
        </p:nvSpPr>
        <p:spPr>
          <a:xfrm>
            <a:off x="8536940" y="5813425"/>
            <a:ext cx="4064000" cy="368300"/>
          </a:xfrm>
          <a:prstGeom prst="rect">
            <a:avLst/>
          </a:prstGeom>
          <a:noFill/>
        </p:spPr>
        <p:txBody>
          <a:bodyPr wrap="square" rtlCol="0">
            <a:spAutoFit/>
          </a:bodyPr>
          <a:p>
            <a:r>
              <a:rPr lang="en-US" altLang="zh-CN"/>
              <a:t>8/8/2023</a:t>
            </a:r>
            <a:endParaRPr lang="en-US" altLang="zh-CN"/>
          </a:p>
        </p:txBody>
      </p:sp>
    </p:spTree>
    <p:custDataLst>
      <p:tags r:id="rId1"/>
    </p:custData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en-US" altLang="zh-CN"/>
              <a:t>30kev </a:t>
            </a:r>
            <a:endParaRPr lang="en-US" altLang="zh-CN"/>
          </a:p>
        </p:txBody>
      </p:sp>
      <p:pic>
        <p:nvPicPr>
          <p:cNvPr id="3" name="图片 2"/>
          <p:cNvPicPr>
            <a:picLocks noChangeAspect="1"/>
          </p:cNvPicPr>
          <p:nvPr>
            <p:custDataLst>
              <p:tags r:id="rId1"/>
            </p:custDataLst>
          </p:nvPr>
        </p:nvPicPr>
        <p:blipFill>
          <a:blip r:embed="rId2"/>
          <a:stretch>
            <a:fillRect/>
          </a:stretch>
        </p:blipFill>
        <p:spPr>
          <a:xfrm>
            <a:off x="5740400" y="1906905"/>
            <a:ext cx="6574790" cy="4078605"/>
          </a:xfrm>
          <a:prstGeom prst="rect">
            <a:avLst/>
          </a:prstGeom>
        </p:spPr>
      </p:pic>
      <p:pic>
        <p:nvPicPr>
          <p:cNvPr id="5" name="图片 4"/>
          <p:cNvPicPr>
            <a:picLocks noChangeAspect="1"/>
          </p:cNvPicPr>
          <p:nvPr>
            <p:custDataLst>
              <p:tags r:id="rId3"/>
            </p:custDataLst>
          </p:nvPr>
        </p:nvPicPr>
        <p:blipFill>
          <a:blip r:embed="rId4"/>
          <a:stretch>
            <a:fillRect/>
          </a:stretch>
        </p:blipFill>
        <p:spPr>
          <a:xfrm>
            <a:off x="276225" y="1969135"/>
            <a:ext cx="5395595" cy="3954145"/>
          </a:xfrm>
          <a:prstGeom prst="rect">
            <a:avLst/>
          </a:prstGeom>
        </p:spPr>
      </p:pic>
      <p:cxnSp>
        <p:nvCxnSpPr>
          <p:cNvPr id="6" name="直接箭头连接符 5"/>
          <p:cNvCxnSpPr/>
          <p:nvPr>
            <p:custDataLst>
              <p:tags r:id="rId5"/>
            </p:custDataLst>
          </p:nvPr>
        </p:nvCxnSpPr>
        <p:spPr>
          <a:xfrm>
            <a:off x="7049135" y="4545330"/>
            <a:ext cx="2788920" cy="7620"/>
          </a:xfrm>
          <a:prstGeom prst="straightConnector1">
            <a:avLst/>
          </a:prstGeom>
          <a:ln>
            <a:headEnd type="arrow"/>
            <a:tailEnd type="arrow"/>
          </a:ln>
        </p:spPr>
        <p:style>
          <a:lnRef idx="2">
            <a:schemeClr val="accent1"/>
          </a:lnRef>
          <a:fillRef idx="0">
            <a:srgbClr val="FFFFFF"/>
          </a:fillRef>
          <a:effectRef idx="0">
            <a:srgbClr val="FFFFFF"/>
          </a:effectRef>
          <a:fontRef idx="minor">
            <a:schemeClr val="tx1"/>
          </a:fontRef>
        </p:style>
      </p:cxnSp>
      <p:sp>
        <p:nvSpPr>
          <p:cNvPr id="7" name="文本框 6"/>
          <p:cNvSpPr txBox="1"/>
          <p:nvPr>
            <p:custDataLst>
              <p:tags r:id="rId6"/>
            </p:custDataLst>
          </p:nvPr>
        </p:nvSpPr>
        <p:spPr>
          <a:xfrm>
            <a:off x="8244840" y="4211320"/>
            <a:ext cx="1254125" cy="275590"/>
          </a:xfrm>
          <a:prstGeom prst="rect">
            <a:avLst/>
          </a:prstGeom>
          <a:noFill/>
        </p:spPr>
        <p:txBody>
          <a:bodyPr wrap="square" rtlCol="0">
            <a:spAutoFit/>
          </a:bodyPr>
          <a:p>
            <a:r>
              <a:rPr lang="en-US" altLang="zh-CN" sz="1200">
                <a:solidFill>
                  <a:schemeClr val="accent1"/>
                </a:solidFill>
              </a:rPr>
              <a:t>Beam on</a:t>
            </a:r>
            <a:endParaRPr lang="en-US" altLang="zh-CN" sz="1200">
              <a:solidFill>
                <a:schemeClr val="accent1"/>
              </a:solidFill>
            </a:endParaRPr>
          </a:p>
        </p:txBody>
      </p:sp>
    </p:spTree>
    <p:custDataLst>
      <p:tags r:id="rId7"/>
    </p:custData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4" name="图片 23"/>
          <p:cNvPicPr>
            <a:picLocks noChangeAspect="1"/>
          </p:cNvPicPr>
          <p:nvPr>
            <p:custDataLst>
              <p:tags r:id="rId1"/>
            </p:custDataLst>
          </p:nvPr>
        </p:nvPicPr>
        <p:blipFill>
          <a:blip r:embed="rId2"/>
          <a:stretch>
            <a:fillRect/>
          </a:stretch>
        </p:blipFill>
        <p:spPr>
          <a:xfrm>
            <a:off x="6047105" y="2336800"/>
            <a:ext cx="4060825" cy="3348355"/>
          </a:xfrm>
          <a:prstGeom prst="rect">
            <a:avLst/>
          </a:prstGeom>
        </p:spPr>
      </p:pic>
      <p:pic>
        <p:nvPicPr>
          <p:cNvPr id="4" name="内容占位符 3"/>
          <p:cNvPicPr>
            <a:picLocks noChangeAspect="1"/>
          </p:cNvPicPr>
          <p:nvPr>
            <p:ph idx="1"/>
            <p:custDataLst>
              <p:tags r:id="rId3"/>
            </p:custDataLst>
          </p:nvPr>
        </p:nvPicPr>
        <p:blipFill>
          <a:blip r:embed="rId4"/>
          <a:srcRect b="3936"/>
          <a:stretch>
            <a:fillRect/>
          </a:stretch>
        </p:blipFill>
        <p:spPr>
          <a:xfrm>
            <a:off x="1056005" y="2336800"/>
            <a:ext cx="4493260" cy="3378835"/>
          </a:xfrm>
          <a:prstGeom prst="rect">
            <a:avLst/>
          </a:prstGeom>
        </p:spPr>
      </p:pic>
      <p:sp>
        <p:nvSpPr>
          <p:cNvPr id="2" name="标题 1"/>
          <p:cNvSpPr>
            <a:spLocks noGrp="1"/>
          </p:cNvSpPr>
          <p:nvPr>
            <p:ph type="title"/>
          </p:nvPr>
        </p:nvSpPr>
        <p:spPr/>
        <p:txBody>
          <a:bodyPr/>
          <a:p>
            <a:r>
              <a:rPr lang="en-US" altLang="zh-CN"/>
              <a:t>5M</a:t>
            </a:r>
            <a:r>
              <a:rPr lang="en-US" altLang="zh-CN"/>
              <a:t>hz</a:t>
            </a:r>
            <a:endParaRPr lang="en-US" altLang="zh-CN"/>
          </a:p>
        </p:txBody>
      </p:sp>
      <p:cxnSp>
        <p:nvCxnSpPr>
          <p:cNvPr id="6" name="直接连接符 5"/>
          <p:cNvCxnSpPr/>
          <p:nvPr>
            <p:custDataLst>
              <p:tags r:id="rId5"/>
            </p:custDataLst>
          </p:nvPr>
        </p:nvCxnSpPr>
        <p:spPr>
          <a:xfrm>
            <a:off x="3302635" y="3202305"/>
            <a:ext cx="0" cy="2446655"/>
          </a:xfrm>
          <a:prstGeom prst="line">
            <a:avLst/>
          </a:prstGeom>
          <a:ln w="12700" cap="flat" cmpd="sng" algn="ctr">
            <a:solidFill>
              <a:schemeClr val="accent1"/>
            </a:solidFill>
            <a:prstDash val="dash"/>
            <a:miter lim="800000"/>
          </a:ln>
        </p:spPr>
        <p:style>
          <a:lnRef idx="0">
            <a:schemeClr val="accent1"/>
          </a:lnRef>
          <a:fillRef idx="0">
            <a:srgbClr val="FFFFFF"/>
          </a:fillRef>
          <a:effectRef idx="0">
            <a:srgbClr val="FFFFFF"/>
          </a:effectRef>
          <a:fontRef idx="minor">
            <a:schemeClr val="tx1"/>
          </a:fontRef>
        </p:style>
      </p:cxnSp>
      <p:cxnSp>
        <p:nvCxnSpPr>
          <p:cNvPr id="7" name="直接连接符 6"/>
          <p:cNvCxnSpPr/>
          <p:nvPr>
            <p:custDataLst>
              <p:tags r:id="rId6"/>
            </p:custDataLst>
          </p:nvPr>
        </p:nvCxnSpPr>
        <p:spPr>
          <a:xfrm>
            <a:off x="2521585" y="3268980"/>
            <a:ext cx="0" cy="2446655"/>
          </a:xfrm>
          <a:prstGeom prst="line">
            <a:avLst/>
          </a:prstGeom>
          <a:ln w="12700" cap="flat" cmpd="sng" algn="ctr">
            <a:solidFill>
              <a:schemeClr val="accent1"/>
            </a:solidFill>
            <a:prstDash val="dash"/>
            <a:miter lim="800000"/>
          </a:ln>
        </p:spPr>
        <p:style>
          <a:lnRef idx="0">
            <a:schemeClr val="accent1"/>
          </a:lnRef>
          <a:fillRef idx="0">
            <a:srgbClr val="FFFFFF"/>
          </a:fillRef>
          <a:effectRef idx="0">
            <a:srgbClr val="FFFFFF"/>
          </a:effectRef>
          <a:fontRef idx="minor">
            <a:schemeClr val="tx1"/>
          </a:fontRef>
        </p:style>
      </p:cxnSp>
      <p:cxnSp>
        <p:nvCxnSpPr>
          <p:cNvPr id="8" name="直接箭头连接符 7"/>
          <p:cNvCxnSpPr/>
          <p:nvPr>
            <p:custDataLst>
              <p:tags r:id="rId7"/>
            </p:custDataLst>
          </p:nvPr>
        </p:nvCxnSpPr>
        <p:spPr>
          <a:xfrm flipV="1">
            <a:off x="2558415" y="4583430"/>
            <a:ext cx="687705" cy="3175"/>
          </a:xfrm>
          <a:prstGeom prst="straightConnector1">
            <a:avLst/>
          </a:prstGeom>
          <a:ln>
            <a:headEnd type="arrow"/>
            <a:tailEnd type="arrow"/>
          </a:ln>
        </p:spPr>
        <p:style>
          <a:lnRef idx="2">
            <a:schemeClr val="accent1"/>
          </a:lnRef>
          <a:fillRef idx="0">
            <a:srgbClr val="FFFFFF"/>
          </a:fillRef>
          <a:effectRef idx="0">
            <a:srgbClr val="FFFFFF"/>
          </a:effectRef>
          <a:fontRef idx="minor">
            <a:schemeClr val="tx1"/>
          </a:fontRef>
        </p:style>
      </p:cxnSp>
      <p:sp>
        <p:nvSpPr>
          <p:cNvPr id="9" name="文本框 8"/>
          <p:cNvSpPr txBox="1"/>
          <p:nvPr>
            <p:custDataLst>
              <p:tags r:id="rId8"/>
            </p:custDataLst>
          </p:nvPr>
        </p:nvSpPr>
        <p:spPr>
          <a:xfrm>
            <a:off x="2654935" y="4723765"/>
            <a:ext cx="4064000" cy="368300"/>
          </a:xfrm>
          <a:prstGeom prst="rect">
            <a:avLst/>
          </a:prstGeom>
          <a:noFill/>
        </p:spPr>
        <p:txBody>
          <a:bodyPr wrap="square" rtlCol="0">
            <a:spAutoFit/>
          </a:bodyPr>
          <a:p>
            <a:r>
              <a:rPr lang="en-US" altLang="zh-CN">
                <a:solidFill>
                  <a:schemeClr val="accent1"/>
                </a:solidFill>
                <a:effectLst>
                  <a:outerShdw blurRad="38100" dist="25400" dir="5400000" algn="ctr" rotWithShape="0">
                    <a:srgbClr val="6E747A">
                      <a:alpha val="43000"/>
                    </a:srgbClr>
                  </a:outerShdw>
                </a:effectLst>
              </a:rPr>
              <a:t>6nm</a:t>
            </a:r>
            <a:endParaRPr lang="en-US" altLang="zh-CN">
              <a:solidFill>
                <a:schemeClr val="accent1"/>
              </a:solidFill>
              <a:effectLst>
                <a:outerShdw blurRad="38100" dist="25400" dir="5400000" algn="ctr" rotWithShape="0">
                  <a:srgbClr val="6E747A">
                    <a:alpha val="43000"/>
                  </a:srgbClr>
                </a:outerShdw>
              </a:effectLst>
            </a:endParaRPr>
          </a:p>
        </p:txBody>
      </p:sp>
      <p:cxnSp>
        <p:nvCxnSpPr>
          <p:cNvPr id="10" name="直接连接符 9"/>
          <p:cNvCxnSpPr/>
          <p:nvPr>
            <p:custDataLst>
              <p:tags r:id="rId9"/>
            </p:custDataLst>
          </p:nvPr>
        </p:nvCxnSpPr>
        <p:spPr>
          <a:xfrm>
            <a:off x="1871345" y="4208780"/>
            <a:ext cx="1502410" cy="10795"/>
          </a:xfrm>
          <a:prstGeom prst="line">
            <a:avLst/>
          </a:prstGeom>
          <a:ln w="12700" cap="flat" cmpd="sng" algn="ctr">
            <a:solidFill>
              <a:schemeClr val="accent1"/>
            </a:solidFill>
            <a:prstDash val="dash"/>
            <a:miter lim="800000"/>
          </a:ln>
        </p:spPr>
        <p:style>
          <a:lnRef idx="0">
            <a:schemeClr val="accent1"/>
          </a:lnRef>
          <a:fillRef idx="0">
            <a:srgbClr val="FFFFFF"/>
          </a:fillRef>
          <a:effectRef idx="0">
            <a:srgbClr val="FFFFFF"/>
          </a:effectRef>
          <a:fontRef idx="minor">
            <a:schemeClr val="tx1"/>
          </a:fontRef>
        </p:style>
      </p:cxnSp>
      <p:cxnSp>
        <p:nvCxnSpPr>
          <p:cNvPr id="11" name="直接连接符 10"/>
          <p:cNvCxnSpPr/>
          <p:nvPr>
            <p:custDataLst>
              <p:tags r:id="rId10"/>
            </p:custDataLst>
          </p:nvPr>
        </p:nvCxnSpPr>
        <p:spPr>
          <a:xfrm flipH="1" flipV="1">
            <a:off x="2313940" y="4015105"/>
            <a:ext cx="1861185" cy="3175"/>
          </a:xfrm>
          <a:prstGeom prst="line">
            <a:avLst/>
          </a:prstGeom>
          <a:ln w="12700" cap="flat" cmpd="sng" algn="ctr">
            <a:solidFill>
              <a:schemeClr val="accent1"/>
            </a:solidFill>
            <a:prstDash val="dash"/>
            <a:miter lim="800000"/>
          </a:ln>
        </p:spPr>
        <p:style>
          <a:lnRef idx="0">
            <a:schemeClr val="accent1"/>
          </a:lnRef>
          <a:fillRef idx="0">
            <a:srgbClr val="FFFFFF"/>
          </a:fillRef>
          <a:effectRef idx="0">
            <a:srgbClr val="FFFFFF"/>
          </a:effectRef>
          <a:fontRef idx="minor">
            <a:schemeClr val="tx1"/>
          </a:fontRef>
        </p:style>
      </p:cxnSp>
      <p:cxnSp>
        <p:nvCxnSpPr>
          <p:cNvPr id="12" name="直接箭头连接符 11"/>
          <p:cNvCxnSpPr/>
          <p:nvPr>
            <p:custDataLst>
              <p:tags r:id="rId11"/>
            </p:custDataLst>
          </p:nvPr>
        </p:nvCxnSpPr>
        <p:spPr>
          <a:xfrm>
            <a:off x="3168015" y="4036695"/>
            <a:ext cx="17145" cy="173355"/>
          </a:xfrm>
          <a:prstGeom prst="straightConnector1">
            <a:avLst/>
          </a:prstGeom>
          <a:ln>
            <a:headEnd type="arrow"/>
            <a:tailEnd type="arrow"/>
          </a:ln>
        </p:spPr>
        <p:style>
          <a:lnRef idx="2">
            <a:schemeClr val="accent1"/>
          </a:lnRef>
          <a:fillRef idx="0">
            <a:srgbClr val="FFFFFF"/>
          </a:fillRef>
          <a:effectRef idx="0">
            <a:srgbClr val="FFFFFF"/>
          </a:effectRef>
          <a:fontRef idx="minor">
            <a:schemeClr val="tx1"/>
          </a:fontRef>
        </p:style>
      </p:cxnSp>
      <p:cxnSp>
        <p:nvCxnSpPr>
          <p:cNvPr id="13" name="直接箭头连接符 12"/>
          <p:cNvCxnSpPr/>
          <p:nvPr>
            <p:custDataLst>
              <p:tags r:id="rId12"/>
            </p:custDataLst>
          </p:nvPr>
        </p:nvCxnSpPr>
        <p:spPr>
          <a:xfrm>
            <a:off x="4775835" y="3407410"/>
            <a:ext cx="15240" cy="607695"/>
          </a:xfrm>
          <a:prstGeom prst="straightConnector1">
            <a:avLst/>
          </a:prstGeom>
          <a:ln>
            <a:headEnd type="arrow"/>
            <a:tailEnd type="arrow"/>
          </a:ln>
        </p:spPr>
        <p:style>
          <a:lnRef idx="2">
            <a:schemeClr val="accent1"/>
          </a:lnRef>
          <a:fillRef idx="0">
            <a:srgbClr val="FFFFFF"/>
          </a:fillRef>
          <a:effectRef idx="0">
            <a:srgbClr val="FFFFFF"/>
          </a:effectRef>
          <a:fontRef idx="minor">
            <a:schemeClr val="tx1"/>
          </a:fontRef>
        </p:style>
      </p:cxnSp>
      <p:sp>
        <p:nvSpPr>
          <p:cNvPr id="14" name="文本框 13"/>
          <p:cNvSpPr txBox="1"/>
          <p:nvPr>
            <p:custDataLst>
              <p:tags r:id="rId13"/>
            </p:custDataLst>
          </p:nvPr>
        </p:nvSpPr>
        <p:spPr>
          <a:xfrm>
            <a:off x="3616325" y="4124960"/>
            <a:ext cx="4064000" cy="368300"/>
          </a:xfrm>
          <a:prstGeom prst="rect">
            <a:avLst/>
          </a:prstGeom>
          <a:noFill/>
        </p:spPr>
        <p:txBody>
          <a:bodyPr wrap="square" rtlCol="0">
            <a:spAutoFit/>
          </a:bodyPr>
          <a:p>
            <a:r>
              <a:rPr lang="en-US" altLang="zh-CN">
                <a:solidFill>
                  <a:schemeClr val="accent1"/>
                </a:solidFill>
                <a:effectLst>
                  <a:outerShdw blurRad="38100" dist="25400" dir="5400000" algn="ctr" rotWithShape="0">
                    <a:srgbClr val="6E747A">
                      <a:alpha val="43000"/>
                    </a:srgbClr>
                  </a:outerShdw>
                </a:effectLst>
              </a:rPr>
              <a:t>4nm</a:t>
            </a:r>
            <a:endParaRPr lang="en-US" altLang="zh-CN">
              <a:solidFill>
                <a:schemeClr val="accent1"/>
              </a:solidFill>
              <a:effectLst>
                <a:outerShdw blurRad="38100" dist="25400" dir="5400000" algn="ctr" rotWithShape="0">
                  <a:srgbClr val="6E747A">
                    <a:alpha val="43000"/>
                  </a:srgbClr>
                </a:outerShdw>
              </a:effectLst>
            </a:endParaRPr>
          </a:p>
        </p:txBody>
      </p:sp>
      <p:sp>
        <p:nvSpPr>
          <p:cNvPr id="15" name="文本框 14"/>
          <p:cNvSpPr txBox="1"/>
          <p:nvPr>
            <p:custDataLst>
              <p:tags r:id="rId14"/>
            </p:custDataLst>
          </p:nvPr>
        </p:nvSpPr>
        <p:spPr>
          <a:xfrm>
            <a:off x="4868545" y="3529330"/>
            <a:ext cx="810260" cy="368300"/>
          </a:xfrm>
          <a:prstGeom prst="rect">
            <a:avLst/>
          </a:prstGeom>
          <a:noFill/>
        </p:spPr>
        <p:txBody>
          <a:bodyPr wrap="square" rtlCol="0">
            <a:spAutoFit/>
          </a:bodyPr>
          <a:p>
            <a:r>
              <a:rPr lang="en-US" altLang="zh-CN">
                <a:solidFill>
                  <a:schemeClr val="accent1"/>
                </a:solidFill>
                <a:effectLst>
                  <a:outerShdw blurRad="38100" dist="25400" dir="5400000" algn="ctr" rotWithShape="0">
                    <a:srgbClr val="6E747A">
                      <a:alpha val="43000"/>
                    </a:srgbClr>
                  </a:outerShdw>
                </a:effectLst>
              </a:rPr>
              <a:t>10nm</a:t>
            </a:r>
            <a:endParaRPr lang="en-US" altLang="zh-CN">
              <a:solidFill>
                <a:schemeClr val="accent1"/>
              </a:solidFill>
              <a:effectLst>
                <a:outerShdw blurRad="38100" dist="25400" dir="5400000" algn="ctr" rotWithShape="0">
                  <a:srgbClr val="6E747A">
                    <a:alpha val="43000"/>
                  </a:srgbClr>
                </a:outerShdw>
              </a:effectLst>
            </a:endParaRPr>
          </a:p>
        </p:txBody>
      </p:sp>
      <p:cxnSp>
        <p:nvCxnSpPr>
          <p:cNvPr id="17" name="直接连接符 16"/>
          <p:cNvCxnSpPr/>
          <p:nvPr>
            <p:custDataLst>
              <p:tags r:id="rId15"/>
            </p:custDataLst>
          </p:nvPr>
        </p:nvCxnSpPr>
        <p:spPr>
          <a:xfrm>
            <a:off x="8977630" y="3268980"/>
            <a:ext cx="0" cy="2446655"/>
          </a:xfrm>
          <a:prstGeom prst="line">
            <a:avLst/>
          </a:prstGeom>
          <a:ln w="12700" cap="flat" cmpd="sng" algn="ctr">
            <a:solidFill>
              <a:schemeClr val="accent1"/>
            </a:solidFill>
            <a:prstDash val="dash"/>
            <a:miter lim="800000"/>
          </a:ln>
        </p:spPr>
        <p:style>
          <a:lnRef idx="0">
            <a:schemeClr val="accent1"/>
          </a:lnRef>
          <a:fillRef idx="0">
            <a:srgbClr val="FFFFFF"/>
          </a:fillRef>
          <a:effectRef idx="0">
            <a:srgbClr val="FFFFFF"/>
          </a:effectRef>
          <a:fontRef idx="minor">
            <a:schemeClr val="tx1"/>
          </a:fontRef>
        </p:style>
      </p:cxnSp>
      <p:cxnSp>
        <p:nvCxnSpPr>
          <p:cNvPr id="18" name="直接连接符 17"/>
          <p:cNvCxnSpPr/>
          <p:nvPr>
            <p:custDataLst>
              <p:tags r:id="rId16"/>
            </p:custDataLst>
          </p:nvPr>
        </p:nvCxnSpPr>
        <p:spPr>
          <a:xfrm>
            <a:off x="7680325" y="3429000"/>
            <a:ext cx="0" cy="2446655"/>
          </a:xfrm>
          <a:prstGeom prst="line">
            <a:avLst/>
          </a:prstGeom>
          <a:ln w="12700" cap="flat" cmpd="sng" algn="ctr">
            <a:solidFill>
              <a:schemeClr val="accent1"/>
            </a:solidFill>
            <a:prstDash val="dash"/>
            <a:miter lim="800000"/>
          </a:ln>
        </p:spPr>
        <p:style>
          <a:lnRef idx="0">
            <a:schemeClr val="accent1"/>
          </a:lnRef>
          <a:fillRef idx="0">
            <a:srgbClr val="FFFFFF"/>
          </a:fillRef>
          <a:effectRef idx="0">
            <a:srgbClr val="FFFFFF"/>
          </a:effectRef>
          <a:fontRef idx="minor">
            <a:schemeClr val="tx1"/>
          </a:fontRef>
        </p:style>
      </p:cxnSp>
      <p:cxnSp>
        <p:nvCxnSpPr>
          <p:cNvPr id="19" name="直接箭头连接符 18"/>
          <p:cNvCxnSpPr/>
          <p:nvPr>
            <p:custDataLst>
              <p:tags r:id="rId17"/>
            </p:custDataLst>
          </p:nvPr>
        </p:nvCxnSpPr>
        <p:spPr>
          <a:xfrm flipV="1">
            <a:off x="7680325" y="4720590"/>
            <a:ext cx="1265555" cy="3175"/>
          </a:xfrm>
          <a:prstGeom prst="straightConnector1">
            <a:avLst/>
          </a:prstGeom>
          <a:ln>
            <a:headEnd type="arrow"/>
            <a:tailEnd type="arrow"/>
          </a:ln>
        </p:spPr>
        <p:style>
          <a:lnRef idx="2">
            <a:schemeClr val="accent1"/>
          </a:lnRef>
          <a:fillRef idx="0">
            <a:srgbClr val="FFFFFF"/>
          </a:fillRef>
          <a:effectRef idx="0">
            <a:srgbClr val="FFFFFF"/>
          </a:effectRef>
          <a:fontRef idx="minor">
            <a:schemeClr val="tx1"/>
          </a:fontRef>
        </p:style>
      </p:cxnSp>
      <p:sp>
        <p:nvSpPr>
          <p:cNvPr id="20" name="文本框 19"/>
          <p:cNvSpPr txBox="1"/>
          <p:nvPr>
            <p:custDataLst>
              <p:tags r:id="rId18"/>
            </p:custDataLst>
          </p:nvPr>
        </p:nvSpPr>
        <p:spPr>
          <a:xfrm>
            <a:off x="8025765" y="4866005"/>
            <a:ext cx="4064000" cy="368300"/>
          </a:xfrm>
          <a:prstGeom prst="rect">
            <a:avLst/>
          </a:prstGeom>
          <a:noFill/>
        </p:spPr>
        <p:txBody>
          <a:bodyPr wrap="square" rtlCol="0">
            <a:spAutoFit/>
          </a:bodyPr>
          <a:p>
            <a:r>
              <a:rPr lang="en-US" altLang="zh-CN">
                <a:solidFill>
                  <a:schemeClr val="accent1"/>
                </a:solidFill>
                <a:effectLst>
                  <a:outerShdw blurRad="38100" dist="25400" dir="5400000" algn="ctr" rotWithShape="0">
                    <a:srgbClr val="6E747A">
                      <a:alpha val="43000"/>
                    </a:srgbClr>
                  </a:outerShdw>
                </a:effectLst>
              </a:rPr>
              <a:t>20nm</a:t>
            </a:r>
            <a:endParaRPr lang="en-US" altLang="zh-CN">
              <a:solidFill>
                <a:schemeClr val="accent1"/>
              </a:solidFill>
              <a:effectLst>
                <a:outerShdw blurRad="38100" dist="25400" dir="5400000" algn="ctr" rotWithShape="0">
                  <a:srgbClr val="6E747A">
                    <a:alpha val="43000"/>
                  </a:srgbClr>
                </a:outerShdw>
              </a:effectLst>
            </a:endParaRPr>
          </a:p>
        </p:txBody>
      </p:sp>
      <p:cxnSp>
        <p:nvCxnSpPr>
          <p:cNvPr id="21" name="直接连接符 20"/>
          <p:cNvCxnSpPr/>
          <p:nvPr>
            <p:custDataLst>
              <p:tags r:id="rId19"/>
            </p:custDataLst>
          </p:nvPr>
        </p:nvCxnSpPr>
        <p:spPr>
          <a:xfrm>
            <a:off x="7613650" y="3588385"/>
            <a:ext cx="1502410" cy="10795"/>
          </a:xfrm>
          <a:prstGeom prst="line">
            <a:avLst/>
          </a:prstGeom>
          <a:ln w="12700" cap="flat" cmpd="sng" algn="ctr">
            <a:solidFill>
              <a:schemeClr val="accent1"/>
            </a:solidFill>
            <a:prstDash val="dash"/>
            <a:miter lim="800000"/>
          </a:ln>
        </p:spPr>
        <p:style>
          <a:lnRef idx="0">
            <a:schemeClr val="accent1"/>
          </a:lnRef>
          <a:fillRef idx="0">
            <a:srgbClr val="FFFFFF"/>
          </a:fillRef>
          <a:effectRef idx="0">
            <a:srgbClr val="FFFFFF"/>
          </a:effectRef>
          <a:fontRef idx="minor">
            <a:schemeClr val="tx1"/>
          </a:fontRef>
        </p:style>
      </p:cxnSp>
      <p:cxnSp>
        <p:nvCxnSpPr>
          <p:cNvPr id="22" name="直接连接符 21"/>
          <p:cNvCxnSpPr/>
          <p:nvPr>
            <p:custDataLst>
              <p:tags r:id="rId20"/>
            </p:custDataLst>
          </p:nvPr>
        </p:nvCxnSpPr>
        <p:spPr>
          <a:xfrm flipH="1" flipV="1">
            <a:off x="8538210" y="3193415"/>
            <a:ext cx="1861185" cy="3175"/>
          </a:xfrm>
          <a:prstGeom prst="line">
            <a:avLst/>
          </a:prstGeom>
          <a:ln w="12700" cap="flat" cmpd="sng" algn="ctr">
            <a:solidFill>
              <a:schemeClr val="accent1"/>
            </a:solidFill>
            <a:prstDash val="dash"/>
            <a:miter lim="800000"/>
          </a:ln>
        </p:spPr>
        <p:style>
          <a:lnRef idx="0">
            <a:schemeClr val="accent1"/>
          </a:lnRef>
          <a:fillRef idx="0">
            <a:srgbClr val="FFFFFF"/>
          </a:fillRef>
          <a:effectRef idx="0">
            <a:srgbClr val="FFFFFF"/>
          </a:effectRef>
          <a:fontRef idx="minor">
            <a:schemeClr val="tx1"/>
          </a:fontRef>
        </p:style>
      </p:cxnSp>
      <p:cxnSp>
        <p:nvCxnSpPr>
          <p:cNvPr id="23" name="直接箭头连接符 22"/>
          <p:cNvCxnSpPr/>
          <p:nvPr>
            <p:custDataLst>
              <p:tags r:id="rId21"/>
            </p:custDataLst>
          </p:nvPr>
        </p:nvCxnSpPr>
        <p:spPr>
          <a:xfrm>
            <a:off x="9027795" y="3186430"/>
            <a:ext cx="9525" cy="398780"/>
          </a:xfrm>
          <a:prstGeom prst="straightConnector1">
            <a:avLst/>
          </a:prstGeom>
          <a:ln>
            <a:headEnd type="arrow"/>
            <a:tailEnd type="arrow"/>
          </a:ln>
        </p:spPr>
        <p:style>
          <a:lnRef idx="2">
            <a:schemeClr val="accent1"/>
          </a:lnRef>
          <a:fillRef idx="0">
            <a:srgbClr val="FFFFFF"/>
          </a:fillRef>
          <a:effectRef idx="0">
            <a:srgbClr val="FFFFFF"/>
          </a:effectRef>
          <a:fontRef idx="minor">
            <a:schemeClr val="tx1"/>
          </a:fontRef>
        </p:style>
      </p:cxnSp>
      <p:sp>
        <p:nvSpPr>
          <p:cNvPr id="25" name="文本框 24"/>
          <p:cNvSpPr txBox="1"/>
          <p:nvPr>
            <p:custDataLst>
              <p:tags r:id="rId22"/>
            </p:custDataLst>
          </p:nvPr>
        </p:nvSpPr>
        <p:spPr>
          <a:xfrm>
            <a:off x="9427845" y="3268980"/>
            <a:ext cx="4064000" cy="368300"/>
          </a:xfrm>
          <a:prstGeom prst="rect">
            <a:avLst/>
          </a:prstGeom>
          <a:noFill/>
        </p:spPr>
        <p:txBody>
          <a:bodyPr wrap="square" rtlCol="0">
            <a:spAutoFit/>
          </a:bodyPr>
          <a:p>
            <a:r>
              <a:rPr lang="en-US" altLang="zh-CN">
                <a:solidFill>
                  <a:schemeClr val="accent1"/>
                </a:solidFill>
                <a:effectLst>
                  <a:outerShdw blurRad="38100" dist="25400" dir="5400000" algn="ctr" rotWithShape="0">
                    <a:srgbClr val="6E747A">
                      <a:alpha val="43000"/>
                    </a:srgbClr>
                  </a:outerShdw>
                </a:effectLst>
              </a:rPr>
              <a:t>5nm</a:t>
            </a:r>
            <a:endParaRPr lang="en-US" altLang="zh-CN">
              <a:solidFill>
                <a:schemeClr val="accent1"/>
              </a:solidFill>
              <a:effectLst>
                <a:outerShdw blurRad="38100" dist="25400" dir="5400000" algn="ctr" rotWithShape="0">
                  <a:srgbClr val="6E747A">
                    <a:alpha val="43000"/>
                  </a:srgbClr>
                </a:outerShdw>
              </a:effectLst>
            </a:endParaRPr>
          </a:p>
        </p:txBody>
      </p:sp>
    </p:spTree>
    <p:custDataLst>
      <p:tags r:id="rId23"/>
    </p:custData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9" name="内容占位符 28"/>
          <p:cNvPicPr>
            <a:picLocks noChangeAspect="1"/>
          </p:cNvPicPr>
          <p:nvPr>
            <p:ph idx="1"/>
            <p:custDataLst>
              <p:tags r:id="rId1"/>
            </p:custDataLst>
          </p:nvPr>
        </p:nvPicPr>
        <p:blipFill>
          <a:blip r:embed="rId2"/>
          <a:stretch>
            <a:fillRect/>
          </a:stretch>
        </p:blipFill>
        <p:spPr>
          <a:xfrm>
            <a:off x="796290" y="1860550"/>
            <a:ext cx="4999355" cy="4123690"/>
          </a:xfrm>
          <a:prstGeom prst="rect">
            <a:avLst/>
          </a:prstGeom>
        </p:spPr>
      </p:pic>
      <p:pic>
        <p:nvPicPr>
          <p:cNvPr id="27" name="图片 26"/>
          <p:cNvPicPr>
            <a:picLocks noChangeAspect="1"/>
          </p:cNvPicPr>
          <p:nvPr>
            <p:custDataLst>
              <p:tags r:id="rId3"/>
            </p:custDataLst>
          </p:nvPr>
        </p:nvPicPr>
        <p:blipFill>
          <a:blip r:embed="rId4"/>
          <a:stretch>
            <a:fillRect/>
          </a:stretch>
        </p:blipFill>
        <p:spPr>
          <a:xfrm>
            <a:off x="6439535" y="1860550"/>
            <a:ext cx="5199380" cy="4255770"/>
          </a:xfrm>
          <a:prstGeom prst="rect">
            <a:avLst/>
          </a:prstGeom>
        </p:spPr>
      </p:pic>
      <p:sp>
        <p:nvSpPr>
          <p:cNvPr id="2" name="标题 1"/>
          <p:cNvSpPr>
            <a:spLocks noGrp="1"/>
          </p:cNvSpPr>
          <p:nvPr>
            <p:ph type="title"/>
          </p:nvPr>
        </p:nvSpPr>
        <p:spPr>
          <a:xfrm>
            <a:off x="796360" y="515690"/>
            <a:ext cx="10969200" cy="705600"/>
          </a:xfrm>
        </p:spPr>
        <p:txBody>
          <a:bodyPr/>
          <a:p>
            <a:r>
              <a:rPr lang="en-US" altLang="zh-CN"/>
              <a:t>10M</a:t>
            </a:r>
            <a:r>
              <a:rPr lang="en-US" altLang="zh-CN"/>
              <a:t>hz</a:t>
            </a:r>
            <a:endParaRPr lang="en-US" altLang="zh-CN"/>
          </a:p>
        </p:txBody>
      </p:sp>
      <p:cxnSp>
        <p:nvCxnSpPr>
          <p:cNvPr id="6" name="直接连接符 5"/>
          <p:cNvCxnSpPr/>
          <p:nvPr>
            <p:custDataLst>
              <p:tags r:id="rId5"/>
            </p:custDataLst>
          </p:nvPr>
        </p:nvCxnSpPr>
        <p:spPr>
          <a:xfrm>
            <a:off x="3469005" y="3537585"/>
            <a:ext cx="0" cy="2446655"/>
          </a:xfrm>
          <a:prstGeom prst="line">
            <a:avLst/>
          </a:prstGeom>
          <a:ln w="12700" cap="flat" cmpd="sng" algn="ctr">
            <a:solidFill>
              <a:schemeClr val="accent1"/>
            </a:solidFill>
            <a:prstDash val="dash"/>
            <a:miter lim="800000"/>
          </a:ln>
        </p:spPr>
        <p:style>
          <a:lnRef idx="0">
            <a:schemeClr val="accent1"/>
          </a:lnRef>
          <a:fillRef idx="0">
            <a:srgbClr val="FFFFFF"/>
          </a:fillRef>
          <a:effectRef idx="0">
            <a:srgbClr val="FFFFFF"/>
          </a:effectRef>
          <a:fontRef idx="minor">
            <a:schemeClr val="tx1"/>
          </a:fontRef>
        </p:style>
      </p:cxnSp>
      <p:cxnSp>
        <p:nvCxnSpPr>
          <p:cNvPr id="7" name="直接连接符 6"/>
          <p:cNvCxnSpPr/>
          <p:nvPr>
            <p:custDataLst>
              <p:tags r:id="rId6"/>
            </p:custDataLst>
          </p:nvPr>
        </p:nvCxnSpPr>
        <p:spPr>
          <a:xfrm>
            <a:off x="2586990" y="3387725"/>
            <a:ext cx="0" cy="2446655"/>
          </a:xfrm>
          <a:prstGeom prst="line">
            <a:avLst/>
          </a:prstGeom>
          <a:ln w="12700" cap="flat" cmpd="sng" algn="ctr">
            <a:solidFill>
              <a:schemeClr val="accent1"/>
            </a:solidFill>
            <a:prstDash val="dash"/>
            <a:miter lim="800000"/>
          </a:ln>
        </p:spPr>
        <p:style>
          <a:lnRef idx="0">
            <a:schemeClr val="accent1"/>
          </a:lnRef>
          <a:fillRef idx="0">
            <a:srgbClr val="FFFFFF"/>
          </a:fillRef>
          <a:effectRef idx="0">
            <a:srgbClr val="FFFFFF"/>
          </a:effectRef>
          <a:fontRef idx="minor">
            <a:schemeClr val="tx1"/>
          </a:fontRef>
        </p:style>
      </p:cxnSp>
      <p:cxnSp>
        <p:nvCxnSpPr>
          <p:cNvPr id="8" name="直接箭头连接符 7"/>
          <p:cNvCxnSpPr/>
          <p:nvPr>
            <p:custDataLst>
              <p:tags r:id="rId7"/>
            </p:custDataLst>
          </p:nvPr>
        </p:nvCxnSpPr>
        <p:spPr>
          <a:xfrm>
            <a:off x="2576830" y="5154930"/>
            <a:ext cx="853440" cy="7620"/>
          </a:xfrm>
          <a:prstGeom prst="straightConnector1">
            <a:avLst/>
          </a:prstGeom>
          <a:ln>
            <a:headEnd type="arrow"/>
            <a:tailEnd type="arrow"/>
          </a:ln>
        </p:spPr>
        <p:style>
          <a:lnRef idx="2">
            <a:schemeClr val="accent1"/>
          </a:lnRef>
          <a:fillRef idx="0">
            <a:srgbClr val="FFFFFF"/>
          </a:fillRef>
          <a:effectRef idx="0">
            <a:srgbClr val="FFFFFF"/>
          </a:effectRef>
          <a:fontRef idx="minor">
            <a:schemeClr val="tx1"/>
          </a:fontRef>
        </p:style>
      </p:cxnSp>
      <p:sp>
        <p:nvSpPr>
          <p:cNvPr id="9" name="文本框 8"/>
          <p:cNvSpPr txBox="1"/>
          <p:nvPr>
            <p:custDataLst>
              <p:tags r:id="rId8"/>
            </p:custDataLst>
          </p:nvPr>
        </p:nvSpPr>
        <p:spPr>
          <a:xfrm>
            <a:off x="2785745" y="4866005"/>
            <a:ext cx="4064000" cy="368300"/>
          </a:xfrm>
          <a:prstGeom prst="rect">
            <a:avLst/>
          </a:prstGeom>
          <a:noFill/>
        </p:spPr>
        <p:txBody>
          <a:bodyPr wrap="square" rtlCol="0">
            <a:spAutoFit/>
          </a:bodyPr>
          <a:p>
            <a:r>
              <a:rPr lang="en-US" altLang="zh-CN">
                <a:solidFill>
                  <a:schemeClr val="accent1"/>
                </a:solidFill>
                <a:effectLst>
                  <a:outerShdw blurRad="38100" dist="25400" dir="5400000" algn="ctr" rotWithShape="0">
                    <a:srgbClr val="6E747A">
                      <a:alpha val="43000"/>
                    </a:srgbClr>
                  </a:outerShdw>
                </a:effectLst>
              </a:rPr>
              <a:t>12nm</a:t>
            </a:r>
            <a:endParaRPr lang="en-US" altLang="zh-CN">
              <a:solidFill>
                <a:schemeClr val="accent1"/>
              </a:solidFill>
              <a:effectLst>
                <a:outerShdw blurRad="38100" dist="25400" dir="5400000" algn="ctr" rotWithShape="0">
                  <a:srgbClr val="6E747A">
                    <a:alpha val="43000"/>
                  </a:srgbClr>
                </a:outerShdw>
              </a:effectLst>
            </a:endParaRPr>
          </a:p>
        </p:txBody>
      </p:sp>
      <p:cxnSp>
        <p:nvCxnSpPr>
          <p:cNvPr id="10" name="直接连接符 9"/>
          <p:cNvCxnSpPr/>
          <p:nvPr>
            <p:custDataLst>
              <p:tags r:id="rId9"/>
            </p:custDataLst>
          </p:nvPr>
        </p:nvCxnSpPr>
        <p:spPr>
          <a:xfrm>
            <a:off x="2586990" y="4379595"/>
            <a:ext cx="1502410" cy="10795"/>
          </a:xfrm>
          <a:prstGeom prst="line">
            <a:avLst/>
          </a:prstGeom>
          <a:ln w="12700" cap="flat" cmpd="sng" algn="ctr">
            <a:solidFill>
              <a:schemeClr val="accent1"/>
            </a:solidFill>
            <a:prstDash val="dash"/>
            <a:miter lim="800000"/>
          </a:ln>
        </p:spPr>
        <p:style>
          <a:lnRef idx="0">
            <a:schemeClr val="accent1"/>
          </a:lnRef>
          <a:fillRef idx="0">
            <a:srgbClr val="FFFFFF"/>
          </a:fillRef>
          <a:effectRef idx="0">
            <a:srgbClr val="FFFFFF"/>
          </a:effectRef>
          <a:fontRef idx="minor">
            <a:schemeClr val="tx1"/>
          </a:fontRef>
        </p:style>
      </p:cxnSp>
      <p:cxnSp>
        <p:nvCxnSpPr>
          <p:cNvPr id="11" name="直接连接符 10"/>
          <p:cNvCxnSpPr/>
          <p:nvPr>
            <p:custDataLst>
              <p:tags r:id="rId10"/>
            </p:custDataLst>
          </p:nvPr>
        </p:nvCxnSpPr>
        <p:spPr>
          <a:xfrm flipH="1" flipV="1">
            <a:off x="2743835" y="4084320"/>
            <a:ext cx="1861185" cy="3175"/>
          </a:xfrm>
          <a:prstGeom prst="line">
            <a:avLst/>
          </a:prstGeom>
          <a:ln w="12700" cap="flat" cmpd="sng" algn="ctr">
            <a:solidFill>
              <a:schemeClr val="accent1"/>
            </a:solidFill>
            <a:prstDash val="dash"/>
            <a:miter lim="800000"/>
          </a:ln>
        </p:spPr>
        <p:style>
          <a:lnRef idx="0">
            <a:schemeClr val="accent1"/>
          </a:lnRef>
          <a:fillRef idx="0">
            <a:srgbClr val="FFFFFF"/>
          </a:fillRef>
          <a:effectRef idx="0">
            <a:srgbClr val="FFFFFF"/>
          </a:effectRef>
          <a:fontRef idx="minor">
            <a:schemeClr val="tx1"/>
          </a:fontRef>
        </p:style>
      </p:cxnSp>
      <p:cxnSp>
        <p:nvCxnSpPr>
          <p:cNvPr id="12" name="直接箭头连接符 11"/>
          <p:cNvCxnSpPr/>
          <p:nvPr>
            <p:custDataLst>
              <p:tags r:id="rId11"/>
            </p:custDataLst>
          </p:nvPr>
        </p:nvCxnSpPr>
        <p:spPr>
          <a:xfrm flipH="1">
            <a:off x="3986530" y="4102100"/>
            <a:ext cx="635" cy="262890"/>
          </a:xfrm>
          <a:prstGeom prst="straightConnector1">
            <a:avLst/>
          </a:prstGeom>
          <a:ln>
            <a:headEnd type="arrow"/>
            <a:tailEnd type="arrow"/>
          </a:ln>
        </p:spPr>
        <p:style>
          <a:lnRef idx="2">
            <a:schemeClr val="accent1"/>
          </a:lnRef>
          <a:fillRef idx="0">
            <a:srgbClr val="FFFFFF"/>
          </a:fillRef>
          <a:effectRef idx="0">
            <a:srgbClr val="FFFFFF"/>
          </a:effectRef>
          <a:fontRef idx="minor">
            <a:schemeClr val="tx1"/>
          </a:fontRef>
        </p:style>
      </p:cxnSp>
      <p:cxnSp>
        <p:nvCxnSpPr>
          <p:cNvPr id="13" name="直接箭头连接符 12"/>
          <p:cNvCxnSpPr/>
          <p:nvPr>
            <p:custDataLst>
              <p:tags r:id="rId12"/>
            </p:custDataLst>
          </p:nvPr>
        </p:nvCxnSpPr>
        <p:spPr>
          <a:xfrm flipH="1">
            <a:off x="5022850" y="3387725"/>
            <a:ext cx="7620" cy="626745"/>
          </a:xfrm>
          <a:prstGeom prst="straightConnector1">
            <a:avLst/>
          </a:prstGeom>
          <a:ln>
            <a:headEnd type="arrow"/>
            <a:tailEnd type="arrow"/>
          </a:ln>
        </p:spPr>
        <p:style>
          <a:lnRef idx="2">
            <a:schemeClr val="accent1"/>
          </a:lnRef>
          <a:fillRef idx="0">
            <a:srgbClr val="FFFFFF"/>
          </a:fillRef>
          <a:effectRef idx="0">
            <a:srgbClr val="FFFFFF"/>
          </a:effectRef>
          <a:fontRef idx="minor">
            <a:schemeClr val="tx1"/>
          </a:fontRef>
        </p:style>
      </p:cxnSp>
      <p:sp>
        <p:nvSpPr>
          <p:cNvPr id="14" name="文本框 13"/>
          <p:cNvSpPr txBox="1"/>
          <p:nvPr>
            <p:custDataLst>
              <p:tags r:id="rId13"/>
            </p:custDataLst>
          </p:nvPr>
        </p:nvSpPr>
        <p:spPr>
          <a:xfrm>
            <a:off x="4248785" y="4292600"/>
            <a:ext cx="4064000" cy="368300"/>
          </a:xfrm>
          <a:prstGeom prst="rect">
            <a:avLst/>
          </a:prstGeom>
          <a:noFill/>
        </p:spPr>
        <p:txBody>
          <a:bodyPr wrap="square" rtlCol="0">
            <a:spAutoFit/>
          </a:bodyPr>
          <a:p>
            <a:r>
              <a:rPr lang="en-US" altLang="zh-CN">
                <a:solidFill>
                  <a:schemeClr val="accent1"/>
                </a:solidFill>
                <a:effectLst>
                  <a:outerShdw blurRad="38100" dist="25400" dir="5400000" algn="ctr" rotWithShape="0">
                    <a:srgbClr val="6E747A">
                      <a:alpha val="43000"/>
                    </a:srgbClr>
                  </a:outerShdw>
                </a:effectLst>
              </a:rPr>
              <a:t>5nm</a:t>
            </a:r>
            <a:endParaRPr lang="en-US" altLang="zh-CN">
              <a:solidFill>
                <a:schemeClr val="accent1"/>
              </a:solidFill>
              <a:effectLst>
                <a:outerShdw blurRad="38100" dist="25400" dir="5400000" algn="ctr" rotWithShape="0">
                  <a:srgbClr val="6E747A">
                    <a:alpha val="43000"/>
                  </a:srgbClr>
                </a:outerShdw>
              </a:effectLst>
            </a:endParaRPr>
          </a:p>
        </p:txBody>
      </p:sp>
      <p:sp>
        <p:nvSpPr>
          <p:cNvPr id="15" name="文本框 14"/>
          <p:cNvSpPr txBox="1"/>
          <p:nvPr>
            <p:custDataLst>
              <p:tags r:id="rId14"/>
            </p:custDataLst>
          </p:nvPr>
        </p:nvSpPr>
        <p:spPr>
          <a:xfrm>
            <a:off x="5153660" y="3481070"/>
            <a:ext cx="810260" cy="368300"/>
          </a:xfrm>
          <a:prstGeom prst="rect">
            <a:avLst/>
          </a:prstGeom>
          <a:noFill/>
        </p:spPr>
        <p:txBody>
          <a:bodyPr wrap="square" rtlCol="0">
            <a:spAutoFit/>
          </a:bodyPr>
          <a:p>
            <a:r>
              <a:rPr lang="en-US" altLang="zh-CN">
                <a:solidFill>
                  <a:schemeClr val="accent1"/>
                </a:solidFill>
                <a:effectLst>
                  <a:outerShdw blurRad="38100" dist="25400" dir="5400000" algn="ctr" rotWithShape="0">
                    <a:srgbClr val="6E747A">
                      <a:alpha val="43000"/>
                    </a:srgbClr>
                  </a:outerShdw>
                </a:effectLst>
              </a:rPr>
              <a:t>10nm</a:t>
            </a:r>
            <a:endParaRPr lang="en-US" altLang="zh-CN">
              <a:solidFill>
                <a:schemeClr val="accent1"/>
              </a:solidFill>
              <a:effectLst>
                <a:outerShdw blurRad="38100" dist="25400" dir="5400000" algn="ctr" rotWithShape="0">
                  <a:srgbClr val="6E747A">
                    <a:alpha val="43000"/>
                  </a:srgbClr>
                </a:outerShdw>
              </a:effectLst>
            </a:endParaRPr>
          </a:p>
        </p:txBody>
      </p:sp>
      <p:cxnSp>
        <p:nvCxnSpPr>
          <p:cNvPr id="17" name="直接连接符 16"/>
          <p:cNvCxnSpPr/>
          <p:nvPr>
            <p:custDataLst>
              <p:tags r:id="rId15"/>
            </p:custDataLst>
          </p:nvPr>
        </p:nvCxnSpPr>
        <p:spPr>
          <a:xfrm>
            <a:off x="10390505" y="2968625"/>
            <a:ext cx="0" cy="2446655"/>
          </a:xfrm>
          <a:prstGeom prst="line">
            <a:avLst/>
          </a:prstGeom>
          <a:ln w="12700" cap="flat" cmpd="sng" algn="ctr">
            <a:solidFill>
              <a:schemeClr val="accent1"/>
            </a:solidFill>
            <a:prstDash val="dash"/>
            <a:miter lim="800000"/>
          </a:ln>
        </p:spPr>
        <p:style>
          <a:lnRef idx="0">
            <a:schemeClr val="accent1"/>
          </a:lnRef>
          <a:fillRef idx="0">
            <a:srgbClr val="FFFFFF"/>
          </a:fillRef>
          <a:effectRef idx="0">
            <a:srgbClr val="FFFFFF"/>
          </a:effectRef>
          <a:fontRef idx="minor">
            <a:schemeClr val="tx1"/>
          </a:fontRef>
        </p:style>
      </p:cxnSp>
      <p:cxnSp>
        <p:nvCxnSpPr>
          <p:cNvPr id="18" name="直接连接符 17"/>
          <p:cNvCxnSpPr/>
          <p:nvPr>
            <p:custDataLst>
              <p:tags r:id="rId16"/>
            </p:custDataLst>
          </p:nvPr>
        </p:nvCxnSpPr>
        <p:spPr>
          <a:xfrm>
            <a:off x="7544435" y="3176905"/>
            <a:ext cx="0" cy="2446655"/>
          </a:xfrm>
          <a:prstGeom prst="line">
            <a:avLst/>
          </a:prstGeom>
          <a:ln w="12700" cap="flat" cmpd="sng" algn="ctr">
            <a:solidFill>
              <a:schemeClr val="accent1"/>
            </a:solidFill>
            <a:prstDash val="dash"/>
            <a:miter lim="800000"/>
          </a:ln>
        </p:spPr>
        <p:style>
          <a:lnRef idx="0">
            <a:schemeClr val="accent1"/>
          </a:lnRef>
          <a:fillRef idx="0">
            <a:srgbClr val="FFFFFF"/>
          </a:fillRef>
          <a:effectRef idx="0">
            <a:srgbClr val="FFFFFF"/>
          </a:effectRef>
          <a:fontRef idx="minor">
            <a:schemeClr val="tx1"/>
          </a:fontRef>
        </p:style>
      </p:cxnSp>
      <p:cxnSp>
        <p:nvCxnSpPr>
          <p:cNvPr id="19" name="直接箭头连接符 18"/>
          <p:cNvCxnSpPr/>
          <p:nvPr>
            <p:custDataLst>
              <p:tags r:id="rId17"/>
            </p:custDataLst>
          </p:nvPr>
        </p:nvCxnSpPr>
        <p:spPr>
          <a:xfrm flipV="1">
            <a:off x="7544435" y="4720590"/>
            <a:ext cx="2844800" cy="7620"/>
          </a:xfrm>
          <a:prstGeom prst="straightConnector1">
            <a:avLst/>
          </a:prstGeom>
          <a:ln>
            <a:headEnd type="arrow"/>
            <a:tailEnd type="arrow"/>
          </a:ln>
        </p:spPr>
        <p:style>
          <a:lnRef idx="2">
            <a:schemeClr val="accent1"/>
          </a:lnRef>
          <a:fillRef idx="0">
            <a:srgbClr val="FFFFFF"/>
          </a:fillRef>
          <a:effectRef idx="0">
            <a:srgbClr val="FFFFFF"/>
          </a:effectRef>
          <a:fontRef idx="minor">
            <a:schemeClr val="tx1"/>
          </a:fontRef>
        </p:style>
      </p:cxnSp>
      <p:sp>
        <p:nvSpPr>
          <p:cNvPr id="20" name="文本框 19"/>
          <p:cNvSpPr txBox="1"/>
          <p:nvPr>
            <p:custDataLst>
              <p:tags r:id="rId18"/>
            </p:custDataLst>
          </p:nvPr>
        </p:nvSpPr>
        <p:spPr>
          <a:xfrm>
            <a:off x="8543925" y="4866005"/>
            <a:ext cx="4064000" cy="368300"/>
          </a:xfrm>
          <a:prstGeom prst="rect">
            <a:avLst/>
          </a:prstGeom>
          <a:noFill/>
        </p:spPr>
        <p:txBody>
          <a:bodyPr wrap="square" rtlCol="0">
            <a:spAutoFit/>
          </a:bodyPr>
          <a:p>
            <a:r>
              <a:rPr lang="en-US" altLang="zh-CN">
                <a:solidFill>
                  <a:schemeClr val="accent1"/>
                </a:solidFill>
                <a:effectLst>
                  <a:outerShdw blurRad="38100" dist="25400" dir="5400000" algn="ctr" rotWithShape="0">
                    <a:srgbClr val="6E747A">
                      <a:alpha val="43000"/>
                    </a:srgbClr>
                  </a:outerShdw>
                </a:effectLst>
              </a:rPr>
              <a:t>49nm</a:t>
            </a:r>
            <a:endParaRPr lang="en-US" altLang="zh-CN">
              <a:solidFill>
                <a:schemeClr val="accent1"/>
              </a:solidFill>
              <a:effectLst>
                <a:outerShdw blurRad="38100" dist="25400" dir="5400000" algn="ctr" rotWithShape="0">
                  <a:srgbClr val="6E747A">
                    <a:alpha val="43000"/>
                  </a:srgbClr>
                </a:outerShdw>
              </a:effectLst>
            </a:endParaRPr>
          </a:p>
        </p:txBody>
      </p:sp>
      <p:cxnSp>
        <p:nvCxnSpPr>
          <p:cNvPr id="21" name="直接连接符 20"/>
          <p:cNvCxnSpPr/>
          <p:nvPr>
            <p:custDataLst>
              <p:tags r:id="rId19"/>
            </p:custDataLst>
          </p:nvPr>
        </p:nvCxnSpPr>
        <p:spPr>
          <a:xfrm>
            <a:off x="8481695" y="3670935"/>
            <a:ext cx="1502410" cy="10795"/>
          </a:xfrm>
          <a:prstGeom prst="line">
            <a:avLst/>
          </a:prstGeom>
          <a:ln w="12700" cap="flat" cmpd="sng" algn="ctr">
            <a:solidFill>
              <a:schemeClr val="accent1"/>
            </a:solidFill>
            <a:prstDash val="dash"/>
            <a:miter lim="800000"/>
          </a:ln>
        </p:spPr>
        <p:style>
          <a:lnRef idx="0">
            <a:schemeClr val="accent1"/>
          </a:lnRef>
          <a:fillRef idx="0">
            <a:srgbClr val="FFFFFF"/>
          </a:fillRef>
          <a:effectRef idx="0">
            <a:srgbClr val="FFFFFF"/>
          </a:effectRef>
          <a:fontRef idx="minor">
            <a:schemeClr val="tx1"/>
          </a:fontRef>
        </p:style>
      </p:cxnSp>
      <p:cxnSp>
        <p:nvCxnSpPr>
          <p:cNvPr id="22" name="直接连接符 21"/>
          <p:cNvCxnSpPr/>
          <p:nvPr>
            <p:custDataLst>
              <p:tags r:id="rId20"/>
            </p:custDataLst>
          </p:nvPr>
        </p:nvCxnSpPr>
        <p:spPr>
          <a:xfrm flipH="1" flipV="1">
            <a:off x="8543925" y="2923540"/>
            <a:ext cx="1861185" cy="3175"/>
          </a:xfrm>
          <a:prstGeom prst="line">
            <a:avLst/>
          </a:prstGeom>
          <a:ln w="12700" cap="flat" cmpd="sng" algn="ctr">
            <a:solidFill>
              <a:schemeClr val="accent1"/>
            </a:solidFill>
            <a:prstDash val="dash"/>
            <a:miter lim="800000"/>
          </a:ln>
        </p:spPr>
        <p:style>
          <a:lnRef idx="0">
            <a:schemeClr val="accent1"/>
          </a:lnRef>
          <a:fillRef idx="0">
            <a:srgbClr val="FFFFFF"/>
          </a:fillRef>
          <a:effectRef idx="0">
            <a:srgbClr val="FFFFFF"/>
          </a:effectRef>
          <a:fontRef idx="minor">
            <a:schemeClr val="tx1"/>
          </a:fontRef>
        </p:style>
      </p:cxnSp>
      <p:cxnSp>
        <p:nvCxnSpPr>
          <p:cNvPr id="23" name="直接箭头连接符 22"/>
          <p:cNvCxnSpPr/>
          <p:nvPr>
            <p:custDataLst>
              <p:tags r:id="rId21"/>
            </p:custDataLst>
          </p:nvPr>
        </p:nvCxnSpPr>
        <p:spPr>
          <a:xfrm>
            <a:off x="9169400" y="2926715"/>
            <a:ext cx="5080" cy="727075"/>
          </a:xfrm>
          <a:prstGeom prst="straightConnector1">
            <a:avLst/>
          </a:prstGeom>
          <a:ln>
            <a:headEnd type="arrow"/>
            <a:tailEnd type="arrow"/>
          </a:ln>
        </p:spPr>
        <p:style>
          <a:lnRef idx="2">
            <a:schemeClr val="accent1"/>
          </a:lnRef>
          <a:fillRef idx="0">
            <a:srgbClr val="FFFFFF"/>
          </a:fillRef>
          <a:effectRef idx="0">
            <a:srgbClr val="FFFFFF"/>
          </a:effectRef>
          <a:fontRef idx="minor">
            <a:schemeClr val="tx1"/>
          </a:fontRef>
        </p:style>
      </p:cxnSp>
      <p:sp>
        <p:nvSpPr>
          <p:cNvPr id="25" name="文本框 24"/>
          <p:cNvSpPr txBox="1"/>
          <p:nvPr>
            <p:custDataLst>
              <p:tags r:id="rId22"/>
            </p:custDataLst>
          </p:nvPr>
        </p:nvSpPr>
        <p:spPr>
          <a:xfrm>
            <a:off x="8239125" y="3074035"/>
            <a:ext cx="4064000" cy="368300"/>
          </a:xfrm>
          <a:prstGeom prst="rect">
            <a:avLst/>
          </a:prstGeom>
          <a:noFill/>
        </p:spPr>
        <p:txBody>
          <a:bodyPr wrap="square" rtlCol="0">
            <a:spAutoFit/>
          </a:bodyPr>
          <a:p>
            <a:r>
              <a:rPr lang="en-US" altLang="zh-CN">
                <a:solidFill>
                  <a:schemeClr val="accent1"/>
                </a:solidFill>
                <a:effectLst>
                  <a:outerShdw blurRad="38100" dist="25400" dir="5400000" algn="ctr" rotWithShape="0">
                    <a:srgbClr val="6E747A">
                      <a:alpha val="43000"/>
                    </a:srgbClr>
                  </a:outerShdw>
                </a:effectLst>
              </a:rPr>
              <a:t>11nm</a:t>
            </a:r>
            <a:endParaRPr lang="en-US" altLang="zh-CN">
              <a:solidFill>
                <a:schemeClr val="accent1"/>
              </a:solidFill>
              <a:effectLst>
                <a:outerShdw blurRad="38100" dist="25400" dir="5400000" algn="ctr" rotWithShape="0">
                  <a:srgbClr val="6E747A">
                    <a:alpha val="43000"/>
                  </a:srgbClr>
                </a:outerShdw>
              </a:effectLst>
            </a:endParaRPr>
          </a:p>
        </p:txBody>
      </p:sp>
    </p:spTree>
    <p:custDataLst>
      <p:tags r:id="rId23"/>
    </p:custData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6" name="图片 15"/>
          <p:cNvPicPr>
            <a:picLocks noChangeAspect="1"/>
          </p:cNvPicPr>
          <p:nvPr>
            <p:custDataLst>
              <p:tags r:id="rId1"/>
            </p:custDataLst>
          </p:nvPr>
        </p:nvPicPr>
        <p:blipFill>
          <a:blip r:embed="rId2"/>
          <a:stretch>
            <a:fillRect/>
          </a:stretch>
        </p:blipFill>
        <p:spPr>
          <a:xfrm>
            <a:off x="6309995" y="1873885"/>
            <a:ext cx="5951855" cy="4104640"/>
          </a:xfrm>
          <a:prstGeom prst="rect">
            <a:avLst/>
          </a:prstGeom>
        </p:spPr>
      </p:pic>
      <p:pic>
        <p:nvPicPr>
          <p:cNvPr id="5" name="内容占位符 4"/>
          <p:cNvPicPr>
            <a:picLocks noChangeAspect="1"/>
          </p:cNvPicPr>
          <p:nvPr>
            <p:ph idx="1"/>
            <p:custDataLst>
              <p:tags r:id="rId3"/>
            </p:custDataLst>
          </p:nvPr>
        </p:nvPicPr>
        <p:blipFill>
          <a:blip r:embed="rId4"/>
          <a:stretch>
            <a:fillRect/>
          </a:stretch>
        </p:blipFill>
        <p:spPr>
          <a:xfrm>
            <a:off x="416560" y="1604010"/>
            <a:ext cx="5796280" cy="4471035"/>
          </a:xfrm>
          <a:prstGeom prst="rect">
            <a:avLst/>
          </a:prstGeom>
        </p:spPr>
      </p:pic>
      <p:sp>
        <p:nvSpPr>
          <p:cNvPr id="2" name="标题 1"/>
          <p:cNvSpPr>
            <a:spLocks noGrp="1"/>
          </p:cNvSpPr>
          <p:nvPr>
            <p:ph type="title"/>
          </p:nvPr>
        </p:nvSpPr>
        <p:spPr/>
        <p:txBody>
          <a:bodyPr/>
          <a:p>
            <a:r>
              <a:rPr lang="en-US" altLang="zh-CN"/>
              <a:t>20M</a:t>
            </a:r>
            <a:r>
              <a:rPr lang="en-US" altLang="zh-CN"/>
              <a:t>hz</a:t>
            </a:r>
            <a:endParaRPr lang="en-US" altLang="zh-CN"/>
          </a:p>
        </p:txBody>
      </p:sp>
      <p:cxnSp>
        <p:nvCxnSpPr>
          <p:cNvPr id="6" name="直接连接符 5"/>
          <p:cNvCxnSpPr/>
          <p:nvPr>
            <p:custDataLst>
              <p:tags r:id="rId5"/>
            </p:custDataLst>
          </p:nvPr>
        </p:nvCxnSpPr>
        <p:spPr>
          <a:xfrm>
            <a:off x="3584575" y="3051810"/>
            <a:ext cx="0" cy="2446655"/>
          </a:xfrm>
          <a:prstGeom prst="line">
            <a:avLst/>
          </a:prstGeom>
          <a:ln w="12700" cap="flat" cmpd="sng" algn="ctr">
            <a:solidFill>
              <a:schemeClr val="accent1"/>
            </a:solidFill>
            <a:prstDash val="dash"/>
            <a:miter lim="800000"/>
          </a:ln>
        </p:spPr>
        <p:style>
          <a:lnRef idx="0">
            <a:schemeClr val="accent1"/>
          </a:lnRef>
          <a:fillRef idx="0">
            <a:srgbClr val="FFFFFF"/>
          </a:fillRef>
          <a:effectRef idx="0">
            <a:srgbClr val="FFFFFF"/>
          </a:effectRef>
          <a:fontRef idx="minor">
            <a:schemeClr val="tx1"/>
          </a:fontRef>
        </p:style>
      </p:cxnSp>
      <p:cxnSp>
        <p:nvCxnSpPr>
          <p:cNvPr id="7" name="直接连接符 6"/>
          <p:cNvCxnSpPr/>
          <p:nvPr>
            <p:custDataLst>
              <p:tags r:id="rId6"/>
            </p:custDataLst>
          </p:nvPr>
        </p:nvCxnSpPr>
        <p:spPr>
          <a:xfrm>
            <a:off x="2082165" y="3061970"/>
            <a:ext cx="0" cy="2446655"/>
          </a:xfrm>
          <a:prstGeom prst="line">
            <a:avLst/>
          </a:prstGeom>
          <a:ln w="12700" cap="flat" cmpd="sng" algn="ctr">
            <a:solidFill>
              <a:schemeClr val="accent1"/>
            </a:solidFill>
            <a:prstDash val="dash"/>
            <a:miter lim="800000"/>
          </a:ln>
        </p:spPr>
        <p:style>
          <a:lnRef idx="0">
            <a:schemeClr val="accent1"/>
          </a:lnRef>
          <a:fillRef idx="0">
            <a:srgbClr val="FFFFFF"/>
          </a:fillRef>
          <a:effectRef idx="0">
            <a:srgbClr val="FFFFFF"/>
          </a:effectRef>
          <a:fontRef idx="minor">
            <a:schemeClr val="tx1"/>
          </a:fontRef>
        </p:style>
      </p:cxnSp>
      <p:cxnSp>
        <p:nvCxnSpPr>
          <p:cNvPr id="8" name="直接箭头连接符 7"/>
          <p:cNvCxnSpPr/>
          <p:nvPr>
            <p:custDataLst>
              <p:tags r:id="rId7"/>
            </p:custDataLst>
          </p:nvPr>
        </p:nvCxnSpPr>
        <p:spPr>
          <a:xfrm flipV="1">
            <a:off x="2082165" y="4720590"/>
            <a:ext cx="1525270" cy="2540"/>
          </a:xfrm>
          <a:prstGeom prst="straightConnector1">
            <a:avLst/>
          </a:prstGeom>
          <a:ln>
            <a:headEnd type="arrow"/>
            <a:tailEnd type="arrow"/>
          </a:ln>
        </p:spPr>
        <p:style>
          <a:lnRef idx="2">
            <a:schemeClr val="accent1"/>
          </a:lnRef>
          <a:fillRef idx="0">
            <a:srgbClr val="FFFFFF"/>
          </a:fillRef>
          <a:effectRef idx="0">
            <a:srgbClr val="FFFFFF"/>
          </a:effectRef>
          <a:fontRef idx="minor">
            <a:schemeClr val="tx1"/>
          </a:fontRef>
        </p:style>
      </p:cxnSp>
      <p:sp>
        <p:nvSpPr>
          <p:cNvPr id="9" name="文本框 8"/>
          <p:cNvSpPr txBox="1"/>
          <p:nvPr>
            <p:custDataLst>
              <p:tags r:id="rId8"/>
            </p:custDataLst>
          </p:nvPr>
        </p:nvSpPr>
        <p:spPr>
          <a:xfrm>
            <a:off x="2892425" y="4875530"/>
            <a:ext cx="4064000" cy="368300"/>
          </a:xfrm>
          <a:prstGeom prst="rect">
            <a:avLst/>
          </a:prstGeom>
          <a:noFill/>
        </p:spPr>
        <p:txBody>
          <a:bodyPr wrap="square" rtlCol="0">
            <a:spAutoFit/>
          </a:bodyPr>
          <a:p>
            <a:r>
              <a:rPr lang="en-US" altLang="zh-CN">
                <a:solidFill>
                  <a:schemeClr val="accent1"/>
                </a:solidFill>
                <a:effectLst>
                  <a:outerShdw blurRad="38100" dist="25400" dir="5400000" algn="ctr" rotWithShape="0">
                    <a:srgbClr val="6E747A">
                      <a:alpha val="43000"/>
                    </a:srgbClr>
                  </a:outerShdw>
                </a:effectLst>
              </a:rPr>
              <a:t>20nm</a:t>
            </a:r>
            <a:endParaRPr lang="en-US" altLang="zh-CN">
              <a:solidFill>
                <a:schemeClr val="accent1"/>
              </a:solidFill>
              <a:effectLst>
                <a:outerShdw blurRad="38100" dist="25400" dir="5400000" algn="ctr" rotWithShape="0">
                  <a:srgbClr val="6E747A">
                    <a:alpha val="43000"/>
                  </a:srgbClr>
                </a:outerShdw>
              </a:effectLst>
            </a:endParaRPr>
          </a:p>
        </p:txBody>
      </p:sp>
      <p:cxnSp>
        <p:nvCxnSpPr>
          <p:cNvPr id="10" name="直接连接符 9"/>
          <p:cNvCxnSpPr/>
          <p:nvPr>
            <p:custDataLst>
              <p:tags r:id="rId9"/>
            </p:custDataLst>
          </p:nvPr>
        </p:nvCxnSpPr>
        <p:spPr>
          <a:xfrm>
            <a:off x="2082165" y="4186555"/>
            <a:ext cx="1502410" cy="10795"/>
          </a:xfrm>
          <a:prstGeom prst="line">
            <a:avLst/>
          </a:prstGeom>
          <a:ln w="12700" cap="flat" cmpd="sng" algn="ctr">
            <a:solidFill>
              <a:schemeClr val="accent1"/>
            </a:solidFill>
            <a:prstDash val="dash"/>
            <a:miter lim="800000"/>
          </a:ln>
        </p:spPr>
        <p:style>
          <a:lnRef idx="0">
            <a:schemeClr val="accent1"/>
          </a:lnRef>
          <a:fillRef idx="0">
            <a:srgbClr val="FFFFFF"/>
          </a:fillRef>
          <a:effectRef idx="0">
            <a:srgbClr val="FFFFFF"/>
          </a:effectRef>
          <a:fontRef idx="minor">
            <a:schemeClr val="tx1"/>
          </a:fontRef>
        </p:style>
      </p:cxnSp>
      <p:cxnSp>
        <p:nvCxnSpPr>
          <p:cNvPr id="11" name="直接连接符 10"/>
          <p:cNvCxnSpPr/>
          <p:nvPr>
            <p:custDataLst>
              <p:tags r:id="rId10"/>
            </p:custDataLst>
          </p:nvPr>
        </p:nvCxnSpPr>
        <p:spPr>
          <a:xfrm flipH="1" flipV="1">
            <a:off x="2745105" y="3604260"/>
            <a:ext cx="1861185" cy="3175"/>
          </a:xfrm>
          <a:prstGeom prst="line">
            <a:avLst/>
          </a:prstGeom>
          <a:ln w="12700" cap="flat" cmpd="sng" algn="ctr">
            <a:solidFill>
              <a:schemeClr val="accent1"/>
            </a:solidFill>
            <a:prstDash val="dash"/>
            <a:miter lim="800000"/>
          </a:ln>
        </p:spPr>
        <p:style>
          <a:lnRef idx="0">
            <a:schemeClr val="accent1"/>
          </a:lnRef>
          <a:fillRef idx="0">
            <a:srgbClr val="FFFFFF"/>
          </a:fillRef>
          <a:effectRef idx="0">
            <a:srgbClr val="FFFFFF"/>
          </a:effectRef>
          <a:fontRef idx="minor">
            <a:schemeClr val="tx1"/>
          </a:fontRef>
        </p:style>
      </p:cxnSp>
      <p:cxnSp>
        <p:nvCxnSpPr>
          <p:cNvPr id="12" name="直接箭头连接符 11"/>
          <p:cNvCxnSpPr/>
          <p:nvPr>
            <p:custDataLst>
              <p:tags r:id="rId11"/>
            </p:custDataLst>
          </p:nvPr>
        </p:nvCxnSpPr>
        <p:spPr>
          <a:xfrm flipH="1">
            <a:off x="3337560" y="3632835"/>
            <a:ext cx="3810" cy="586105"/>
          </a:xfrm>
          <a:prstGeom prst="straightConnector1">
            <a:avLst/>
          </a:prstGeom>
          <a:ln>
            <a:headEnd type="arrow"/>
            <a:tailEnd type="arrow"/>
          </a:ln>
        </p:spPr>
        <p:style>
          <a:lnRef idx="2">
            <a:schemeClr val="accent1"/>
          </a:lnRef>
          <a:fillRef idx="0">
            <a:srgbClr val="FFFFFF"/>
          </a:fillRef>
          <a:effectRef idx="0">
            <a:srgbClr val="FFFFFF"/>
          </a:effectRef>
          <a:fontRef idx="minor">
            <a:schemeClr val="tx1"/>
          </a:fontRef>
        </p:style>
      </p:cxnSp>
      <p:cxnSp>
        <p:nvCxnSpPr>
          <p:cNvPr id="13" name="直接箭头连接符 12"/>
          <p:cNvCxnSpPr/>
          <p:nvPr>
            <p:custDataLst>
              <p:tags r:id="rId12"/>
            </p:custDataLst>
          </p:nvPr>
        </p:nvCxnSpPr>
        <p:spPr>
          <a:xfrm flipH="1">
            <a:off x="5143500" y="3051810"/>
            <a:ext cx="3175" cy="581025"/>
          </a:xfrm>
          <a:prstGeom prst="straightConnector1">
            <a:avLst/>
          </a:prstGeom>
          <a:ln>
            <a:headEnd type="arrow"/>
            <a:tailEnd type="arrow"/>
          </a:ln>
        </p:spPr>
        <p:style>
          <a:lnRef idx="2">
            <a:schemeClr val="accent1"/>
          </a:lnRef>
          <a:fillRef idx="0">
            <a:srgbClr val="FFFFFF"/>
          </a:fillRef>
          <a:effectRef idx="0">
            <a:srgbClr val="FFFFFF"/>
          </a:effectRef>
          <a:fontRef idx="minor">
            <a:schemeClr val="tx1"/>
          </a:fontRef>
        </p:style>
      </p:cxnSp>
      <p:sp>
        <p:nvSpPr>
          <p:cNvPr id="14" name="文本框 13"/>
          <p:cNvSpPr txBox="1"/>
          <p:nvPr>
            <p:custDataLst>
              <p:tags r:id="rId13"/>
            </p:custDataLst>
          </p:nvPr>
        </p:nvSpPr>
        <p:spPr>
          <a:xfrm>
            <a:off x="3011170" y="3712845"/>
            <a:ext cx="4064000" cy="368300"/>
          </a:xfrm>
          <a:prstGeom prst="rect">
            <a:avLst/>
          </a:prstGeom>
          <a:noFill/>
        </p:spPr>
        <p:txBody>
          <a:bodyPr wrap="square" rtlCol="0">
            <a:spAutoFit/>
          </a:bodyPr>
          <a:p>
            <a:r>
              <a:rPr lang="en-US" altLang="zh-CN">
                <a:solidFill>
                  <a:schemeClr val="accent1"/>
                </a:solidFill>
                <a:effectLst>
                  <a:outerShdw blurRad="38100" dist="25400" dir="5400000" algn="ctr" rotWithShape="0">
                    <a:srgbClr val="6E747A">
                      <a:alpha val="43000"/>
                    </a:srgbClr>
                  </a:outerShdw>
                </a:effectLst>
              </a:rPr>
              <a:t>10nm</a:t>
            </a:r>
            <a:endParaRPr lang="en-US" altLang="zh-CN">
              <a:solidFill>
                <a:schemeClr val="accent1"/>
              </a:solidFill>
              <a:effectLst>
                <a:outerShdw blurRad="38100" dist="25400" dir="5400000" algn="ctr" rotWithShape="0">
                  <a:srgbClr val="6E747A">
                    <a:alpha val="43000"/>
                  </a:srgbClr>
                </a:outerShdw>
              </a:effectLst>
            </a:endParaRPr>
          </a:p>
        </p:txBody>
      </p:sp>
      <p:sp>
        <p:nvSpPr>
          <p:cNvPr id="15" name="文本框 14"/>
          <p:cNvSpPr txBox="1"/>
          <p:nvPr>
            <p:custDataLst>
              <p:tags r:id="rId14"/>
            </p:custDataLst>
          </p:nvPr>
        </p:nvSpPr>
        <p:spPr>
          <a:xfrm>
            <a:off x="5277485" y="3157855"/>
            <a:ext cx="810260" cy="368300"/>
          </a:xfrm>
          <a:prstGeom prst="rect">
            <a:avLst/>
          </a:prstGeom>
          <a:noFill/>
        </p:spPr>
        <p:txBody>
          <a:bodyPr wrap="square" rtlCol="0">
            <a:spAutoFit/>
          </a:bodyPr>
          <a:p>
            <a:r>
              <a:rPr lang="en-US" altLang="zh-CN">
                <a:solidFill>
                  <a:schemeClr val="accent1"/>
                </a:solidFill>
                <a:effectLst>
                  <a:outerShdw blurRad="38100" dist="25400" dir="5400000" algn="ctr" rotWithShape="0">
                    <a:srgbClr val="6E747A">
                      <a:alpha val="43000"/>
                    </a:srgbClr>
                  </a:outerShdw>
                </a:effectLst>
              </a:rPr>
              <a:t>10nm</a:t>
            </a:r>
            <a:endParaRPr lang="en-US" altLang="zh-CN">
              <a:solidFill>
                <a:schemeClr val="accent1"/>
              </a:solidFill>
              <a:effectLst>
                <a:outerShdw blurRad="38100" dist="25400" dir="5400000" algn="ctr" rotWithShape="0">
                  <a:srgbClr val="6E747A">
                    <a:alpha val="43000"/>
                  </a:srgbClr>
                </a:outerShdw>
              </a:effectLst>
            </a:endParaRPr>
          </a:p>
        </p:txBody>
      </p:sp>
      <p:cxnSp>
        <p:nvCxnSpPr>
          <p:cNvPr id="17" name="直接连接符 16"/>
          <p:cNvCxnSpPr/>
          <p:nvPr>
            <p:custDataLst>
              <p:tags r:id="rId15"/>
            </p:custDataLst>
          </p:nvPr>
        </p:nvCxnSpPr>
        <p:spPr>
          <a:xfrm>
            <a:off x="11743690" y="2594610"/>
            <a:ext cx="0" cy="2446655"/>
          </a:xfrm>
          <a:prstGeom prst="line">
            <a:avLst/>
          </a:prstGeom>
          <a:ln w="12700" cap="flat" cmpd="sng" algn="ctr">
            <a:solidFill>
              <a:schemeClr val="accent1"/>
            </a:solidFill>
            <a:prstDash val="dash"/>
            <a:miter lim="800000"/>
          </a:ln>
        </p:spPr>
        <p:style>
          <a:lnRef idx="0">
            <a:schemeClr val="accent1"/>
          </a:lnRef>
          <a:fillRef idx="0">
            <a:srgbClr val="FFFFFF"/>
          </a:fillRef>
          <a:effectRef idx="0">
            <a:srgbClr val="FFFFFF"/>
          </a:effectRef>
          <a:fontRef idx="minor">
            <a:schemeClr val="tx1"/>
          </a:fontRef>
        </p:style>
      </p:cxnSp>
      <p:cxnSp>
        <p:nvCxnSpPr>
          <p:cNvPr id="18" name="直接连接符 17"/>
          <p:cNvCxnSpPr/>
          <p:nvPr>
            <p:custDataLst>
              <p:tags r:id="rId16"/>
            </p:custDataLst>
          </p:nvPr>
        </p:nvCxnSpPr>
        <p:spPr>
          <a:xfrm>
            <a:off x="7416800" y="2902585"/>
            <a:ext cx="0" cy="2446655"/>
          </a:xfrm>
          <a:prstGeom prst="line">
            <a:avLst/>
          </a:prstGeom>
          <a:ln w="12700" cap="flat" cmpd="sng" algn="ctr">
            <a:solidFill>
              <a:schemeClr val="accent1"/>
            </a:solidFill>
            <a:prstDash val="dash"/>
            <a:miter lim="800000"/>
          </a:ln>
        </p:spPr>
        <p:style>
          <a:lnRef idx="0">
            <a:schemeClr val="accent1"/>
          </a:lnRef>
          <a:fillRef idx="0">
            <a:srgbClr val="FFFFFF"/>
          </a:fillRef>
          <a:effectRef idx="0">
            <a:srgbClr val="FFFFFF"/>
          </a:effectRef>
          <a:fontRef idx="minor">
            <a:schemeClr val="tx1"/>
          </a:fontRef>
        </p:style>
      </p:cxnSp>
      <p:cxnSp>
        <p:nvCxnSpPr>
          <p:cNvPr id="19" name="直接箭头连接符 18"/>
          <p:cNvCxnSpPr/>
          <p:nvPr>
            <p:custDataLst>
              <p:tags r:id="rId17"/>
            </p:custDataLst>
          </p:nvPr>
        </p:nvCxnSpPr>
        <p:spPr>
          <a:xfrm flipV="1">
            <a:off x="7421880" y="4499610"/>
            <a:ext cx="4274820" cy="7620"/>
          </a:xfrm>
          <a:prstGeom prst="straightConnector1">
            <a:avLst/>
          </a:prstGeom>
          <a:ln>
            <a:headEnd type="arrow"/>
            <a:tailEnd type="arrow"/>
          </a:ln>
        </p:spPr>
        <p:style>
          <a:lnRef idx="2">
            <a:schemeClr val="accent1"/>
          </a:lnRef>
          <a:fillRef idx="0">
            <a:srgbClr val="FFFFFF"/>
          </a:fillRef>
          <a:effectRef idx="0">
            <a:srgbClr val="FFFFFF"/>
          </a:effectRef>
          <a:fontRef idx="minor">
            <a:schemeClr val="tx1"/>
          </a:fontRef>
        </p:style>
      </p:cxnSp>
      <p:sp>
        <p:nvSpPr>
          <p:cNvPr id="20" name="文本框 19"/>
          <p:cNvSpPr txBox="1"/>
          <p:nvPr>
            <p:custDataLst>
              <p:tags r:id="rId18"/>
            </p:custDataLst>
          </p:nvPr>
        </p:nvSpPr>
        <p:spPr>
          <a:xfrm>
            <a:off x="8620125" y="4497705"/>
            <a:ext cx="4064000" cy="368300"/>
          </a:xfrm>
          <a:prstGeom prst="rect">
            <a:avLst/>
          </a:prstGeom>
          <a:noFill/>
        </p:spPr>
        <p:txBody>
          <a:bodyPr wrap="square" rtlCol="0">
            <a:spAutoFit/>
          </a:bodyPr>
          <a:p>
            <a:r>
              <a:rPr lang="en-US" altLang="zh-CN">
                <a:solidFill>
                  <a:schemeClr val="accent1"/>
                </a:solidFill>
                <a:effectLst>
                  <a:outerShdw blurRad="38100" dist="25400" dir="5400000" algn="ctr" rotWithShape="0">
                    <a:srgbClr val="6E747A">
                      <a:alpha val="43000"/>
                    </a:srgbClr>
                  </a:outerShdw>
                </a:effectLst>
              </a:rPr>
              <a:t>85nm</a:t>
            </a:r>
            <a:endParaRPr lang="en-US" altLang="zh-CN">
              <a:solidFill>
                <a:schemeClr val="accent1"/>
              </a:solidFill>
              <a:effectLst>
                <a:outerShdw blurRad="38100" dist="25400" dir="5400000" algn="ctr" rotWithShape="0">
                  <a:srgbClr val="6E747A">
                    <a:alpha val="43000"/>
                  </a:srgbClr>
                </a:outerShdw>
              </a:effectLst>
            </a:endParaRPr>
          </a:p>
        </p:txBody>
      </p:sp>
      <p:cxnSp>
        <p:nvCxnSpPr>
          <p:cNvPr id="21" name="直接连接符 20"/>
          <p:cNvCxnSpPr/>
          <p:nvPr>
            <p:custDataLst>
              <p:tags r:id="rId19"/>
            </p:custDataLst>
          </p:nvPr>
        </p:nvCxnSpPr>
        <p:spPr>
          <a:xfrm>
            <a:off x="9133840" y="3256915"/>
            <a:ext cx="1502410" cy="10795"/>
          </a:xfrm>
          <a:prstGeom prst="line">
            <a:avLst/>
          </a:prstGeom>
          <a:ln w="12700" cap="flat" cmpd="sng" algn="ctr">
            <a:solidFill>
              <a:schemeClr val="accent1"/>
            </a:solidFill>
            <a:prstDash val="dash"/>
            <a:miter lim="800000"/>
          </a:ln>
        </p:spPr>
        <p:style>
          <a:lnRef idx="0">
            <a:schemeClr val="accent1"/>
          </a:lnRef>
          <a:fillRef idx="0">
            <a:srgbClr val="FFFFFF"/>
          </a:fillRef>
          <a:effectRef idx="0">
            <a:srgbClr val="FFFFFF"/>
          </a:effectRef>
          <a:fontRef idx="minor">
            <a:schemeClr val="tx1"/>
          </a:fontRef>
        </p:style>
      </p:cxnSp>
      <p:cxnSp>
        <p:nvCxnSpPr>
          <p:cNvPr id="22" name="直接连接符 21"/>
          <p:cNvCxnSpPr/>
          <p:nvPr>
            <p:custDataLst>
              <p:tags r:id="rId20"/>
            </p:custDataLst>
          </p:nvPr>
        </p:nvCxnSpPr>
        <p:spPr>
          <a:xfrm flipH="1" flipV="1">
            <a:off x="9444355" y="2594610"/>
            <a:ext cx="2132965" cy="5080"/>
          </a:xfrm>
          <a:prstGeom prst="line">
            <a:avLst/>
          </a:prstGeom>
          <a:ln w="12700" cap="flat" cmpd="sng" algn="ctr">
            <a:solidFill>
              <a:schemeClr val="accent1"/>
            </a:solidFill>
            <a:prstDash val="dash"/>
            <a:miter lim="800000"/>
          </a:ln>
        </p:spPr>
        <p:style>
          <a:lnRef idx="0">
            <a:schemeClr val="accent1"/>
          </a:lnRef>
          <a:fillRef idx="0">
            <a:srgbClr val="FFFFFF"/>
          </a:fillRef>
          <a:effectRef idx="0">
            <a:srgbClr val="FFFFFF"/>
          </a:effectRef>
          <a:fontRef idx="minor">
            <a:schemeClr val="tx1"/>
          </a:fontRef>
        </p:style>
      </p:cxnSp>
      <p:cxnSp>
        <p:nvCxnSpPr>
          <p:cNvPr id="23" name="直接箭头连接符 22"/>
          <p:cNvCxnSpPr/>
          <p:nvPr>
            <p:custDataLst>
              <p:tags r:id="rId21"/>
            </p:custDataLst>
          </p:nvPr>
        </p:nvCxnSpPr>
        <p:spPr>
          <a:xfrm>
            <a:off x="10301605" y="2599690"/>
            <a:ext cx="3810" cy="657860"/>
          </a:xfrm>
          <a:prstGeom prst="straightConnector1">
            <a:avLst/>
          </a:prstGeom>
          <a:ln>
            <a:headEnd type="arrow"/>
            <a:tailEnd type="arrow"/>
          </a:ln>
        </p:spPr>
        <p:style>
          <a:lnRef idx="2">
            <a:schemeClr val="accent1"/>
          </a:lnRef>
          <a:fillRef idx="0">
            <a:srgbClr val="FFFFFF"/>
          </a:fillRef>
          <a:effectRef idx="0">
            <a:srgbClr val="FFFFFF"/>
          </a:effectRef>
          <a:fontRef idx="minor">
            <a:schemeClr val="tx1"/>
          </a:fontRef>
        </p:style>
      </p:cxnSp>
      <p:sp>
        <p:nvSpPr>
          <p:cNvPr id="25" name="文本框 24"/>
          <p:cNvSpPr txBox="1"/>
          <p:nvPr>
            <p:custDataLst>
              <p:tags r:id="rId22"/>
            </p:custDataLst>
          </p:nvPr>
        </p:nvSpPr>
        <p:spPr>
          <a:xfrm>
            <a:off x="9300210" y="2720340"/>
            <a:ext cx="4064000" cy="368300"/>
          </a:xfrm>
          <a:prstGeom prst="rect">
            <a:avLst/>
          </a:prstGeom>
          <a:noFill/>
        </p:spPr>
        <p:txBody>
          <a:bodyPr wrap="square" rtlCol="0">
            <a:spAutoFit/>
          </a:bodyPr>
          <a:p>
            <a:r>
              <a:rPr lang="en-US" altLang="zh-CN">
                <a:solidFill>
                  <a:schemeClr val="accent1"/>
                </a:solidFill>
                <a:effectLst>
                  <a:outerShdw blurRad="38100" dist="25400" dir="5400000" algn="ctr" rotWithShape="0">
                    <a:srgbClr val="6E747A">
                      <a:alpha val="43000"/>
                    </a:srgbClr>
                  </a:outerShdw>
                </a:effectLst>
              </a:rPr>
              <a:t>15nm</a:t>
            </a:r>
            <a:endParaRPr lang="en-US" altLang="zh-CN">
              <a:solidFill>
                <a:schemeClr val="accent1"/>
              </a:solidFill>
              <a:effectLst>
                <a:outerShdw blurRad="38100" dist="25400" dir="5400000" algn="ctr" rotWithShape="0">
                  <a:srgbClr val="6E747A">
                    <a:alpha val="43000"/>
                  </a:srgbClr>
                </a:outerShdw>
              </a:effectLst>
            </a:endParaRPr>
          </a:p>
        </p:txBody>
      </p:sp>
    </p:spTree>
    <p:custDataLst>
      <p:tags r:id="rId23"/>
    </p:custData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5" name="内容占位符 24"/>
          <p:cNvPicPr>
            <a:picLocks noChangeAspect="1"/>
          </p:cNvPicPr>
          <p:nvPr>
            <p:ph idx="1"/>
            <p:custDataLst>
              <p:tags r:id="rId1"/>
            </p:custDataLst>
          </p:nvPr>
        </p:nvPicPr>
        <p:blipFill>
          <a:blip r:embed="rId2"/>
          <a:stretch>
            <a:fillRect/>
          </a:stretch>
        </p:blipFill>
        <p:spPr>
          <a:xfrm>
            <a:off x="6340475" y="1867535"/>
            <a:ext cx="5748020" cy="3985895"/>
          </a:xfrm>
          <a:prstGeom prst="rect">
            <a:avLst/>
          </a:prstGeom>
        </p:spPr>
      </p:pic>
      <p:pic>
        <p:nvPicPr>
          <p:cNvPr id="3" name="图片 2"/>
          <p:cNvPicPr>
            <a:picLocks noChangeAspect="1"/>
          </p:cNvPicPr>
          <p:nvPr>
            <p:custDataLst>
              <p:tags r:id="rId3"/>
            </p:custDataLst>
          </p:nvPr>
        </p:nvPicPr>
        <p:blipFill>
          <a:blip r:embed="rId4"/>
          <a:stretch>
            <a:fillRect/>
          </a:stretch>
        </p:blipFill>
        <p:spPr>
          <a:xfrm>
            <a:off x="314960" y="1635125"/>
            <a:ext cx="5904865" cy="4218305"/>
          </a:xfrm>
          <a:prstGeom prst="rect">
            <a:avLst/>
          </a:prstGeom>
        </p:spPr>
      </p:pic>
      <p:sp>
        <p:nvSpPr>
          <p:cNvPr id="2" name="标题 1"/>
          <p:cNvSpPr>
            <a:spLocks noGrp="1"/>
          </p:cNvSpPr>
          <p:nvPr>
            <p:ph type="title"/>
          </p:nvPr>
        </p:nvSpPr>
        <p:spPr/>
        <p:txBody>
          <a:bodyPr/>
          <a:p>
            <a:r>
              <a:rPr lang="en-US" altLang="zh-CN"/>
              <a:t>50M</a:t>
            </a:r>
            <a:r>
              <a:rPr lang="en-US" altLang="zh-CN"/>
              <a:t>hz</a:t>
            </a:r>
            <a:endParaRPr lang="en-US" altLang="zh-CN"/>
          </a:p>
        </p:txBody>
      </p:sp>
      <p:cxnSp>
        <p:nvCxnSpPr>
          <p:cNvPr id="5" name="直接连接符 4"/>
          <p:cNvCxnSpPr/>
          <p:nvPr>
            <p:custDataLst>
              <p:tags r:id="rId5"/>
            </p:custDataLst>
          </p:nvPr>
        </p:nvCxnSpPr>
        <p:spPr>
          <a:xfrm>
            <a:off x="5195570" y="2797175"/>
            <a:ext cx="0" cy="2446655"/>
          </a:xfrm>
          <a:prstGeom prst="line">
            <a:avLst/>
          </a:prstGeom>
          <a:ln w="12700" cap="flat" cmpd="sng" algn="ctr">
            <a:solidFill>
              <a:schemeClr val="accent1"/>
            </a:solidFill>
            <a:prstDash val="dash"/>
            <a:miter lim="800000"/>
          </a:ln>
        </p:spPr>
        <p:style>
          <a:lnRef idx="0">
            <a:schemeClr val="accent1"/>
          </a:lnRef>
          <a:fillRef idx="0">
            <a:srgbClr val="FFFFFF"/>
          </a:fillRef>
          <a:effectRef idx="0">
            <a:srgbClr val="FFFFFF"/>
          </a:effectRef>
          <a:fontRef idx="minor">
            <a:schemeClr val="tx1"/>
          </a:fontRef>
        </p:style>
      </p:cxnSp>
      <p:cxnSp>
        <p:nvCxnSpPr>
          <p:cNvPr id="7" name="直接连接符 6"/>
          <p:cNvCxnSpPr/>
          <p:nvPr>
            <p:custDataLst>
              <p:tags r:id="rId6"/>
            </p:custDataLst>
          </p:nvPr>
        </p:nvCxnSpPr>
        <p:spPr>
          <a:xfrm>
            <a:off x="1677035" y="2762250"/>
            <a:ext cx="0" cy="2446655"/>
          </a:xfrm>
          <a:prstGeom prst="line">
            <a:avLst/>
          </a:prstGeom>
          <a:ln w="12700" cap="flat" cmpd="sng" algn="ctr">
            <a:solidFill>
              <a:schemeClr val="accent1"/>
            </a:solidFill>
            <a:prstDash val="dash"/>
            <a:miter lim="800000"/>
          </a:ln>
        </p:spPr>
        <p:style>
          <a:lnRef idx="0">
            <a:schemeClr val="accent1"/>
          </a:lnRef>
          <a:fillRef idx="0">
            <a:srgbClr val="FFFFFF"/>
          </a:fillRef>
          <a:effectRef idx="0">
            <a:srgbClr val="FFFFFF"/>
          </a:effectRef>
          <a:fontRef idx="minor">
            <a:schemeClr val="tx1"/>
          </a:fontRef>
        </p:style>
      </p:cxnSp>
      <p:cxnSp>
        <p:nvCxnSpPr>
          <p:cNvPr id="8" name="直接箭头连接符 7"/>
          <p:cNvCxnSpPr/>
          <p:nvPr>
            <p:custDataLst>
              <p:tags r:id="rId7"/>
            </p:custDataLst>
          </p:nvPr>
        </p:nvCxnSpPr>
        <p:spPr>
          <a:xfrm>
            <a:off x="1692910" y="4718050"/>
            <a:ext cx="3472180" cy="10160"/>
          </a:xfrm>
          <a:prstGeom prst="straightConnector1">
            <a:avLst/>
          </a:prstGeom>
          <a:ln>
            <a:headEnd type="arrow"/>
            <a:tailEnd type="arrow"/>
          </a:ln>
        </p:spPr>
        <p:style>
          <a:lnRef idx="2">
            <a:schemeClr val="accent1"/>
          </a:lnRef>
          <a:fillRef idx="0">
            <a:srgbClr val="FFFFFF"/>
          </a:fillRef>
          <a:effectRef idx="0">
            <a:srgbClr val="FFFFFF"/>
          </a:effectRef>
          <a:fontRef idx="minor">
            <a:schemeClr val="tx1"/>
          </a:fontRef>
        </p:style>
      </p:cxnSp>
      <p:sp>
        <p:nvSpPr>
          <p:cNvPr id="9" name="文本框 8"/>
          <p:cNvSpPr txBox="1"/>
          <p:nvPr>
            <p:custDataLst>
              <p:tags r:id="rId8"/>
            </p:custDataLst>
          </p:nvPr>
        </p:nvSpPr>
        <p:spPr>
          <a:xfrm>
            <a:off x="2409190" y="4875530"/>
            <a:ext cx="4064000" cy="368300"/>
          </a:xfrm>
          <a:prstGeom prst="rect">
            <a:avLst/>
          </a:prstGeom>
          <a:noFill/>
        </p:spPr>
        <p:txBody>
          <a:bodyPr wrap="square" rtlCol="0">
            <a:spAutoFit/>
          </a:bodyPr>
          <a:p>
            <a:r>
              <a:rPr lang="en-US" altLang="zh-CN">
                <a:solidFill>
                  <a:schemeClr val="accent1"/>
                </a:solidFill>
                <a:effectLst>
                  <a:outerShdw blurRad="38100" dist="25400" dir="5400000" algn="ctr" rotWithShape="0">
                    <a:srgbClr val="6E747A">
                      <a:alpha val="43000"/>
                    </a:srgbClr>
                  </a:outerShdw>
                </a:effectLst>
              </a:rPr>
              <a:t>57nm</a:t>
            </a:r>
            <a:endParaRPr lang="en-US" altLang="zh-CN">
              <a:solidFill>
                <a:schemeClr val="accent1"/>
              </a:solidFill>
              <a:effectLst>
                <a:outerShdw blurRad="38100" dist="25400" dir="5400000" algn="ctr" rotWithShape="0">
                  <a:srgbClr val="6E747A">
                    <a:alpha val="43000"/>
                  </a:srgbClr>
                </a:outerShdw>
              </a:effectLst>
            </a:endParaRPr>
          </a:p>
        </p:txBody>
      </p:sp>
      <p:cxnSp>
        <p:nvCxnSpPr>
          <p:cNvPr id="10" name="直接连接符 9"/>
          <p:cNvCxnSpPr/>
          <p:nvPr>
            <p:custDataLst>
              <p:tags r:id="rId9"/>
            </p:custDataLst>
          </p:nvPr>
        </p:nvCxnSpPr>
        <p:spPr>
          <a:xfrm>
            <a:off x="3212465" y="3528060"/>
            <a:ext cx="1502410" cy="10795"/>
          </a:xfrm>
          <a:prstGeom prst="line">
            <a:avLst/>
          </a:prstGeom>
          <a:ln w="12700" cap="flat" cmpd="sng" algn="ctr">
            <a:solidFill>
              <a:schemeClr val="accent1"/>
            </a:solidFill>
            <a:prstDash val="dash"/>
            <a:miter lim="800000"/>
          </a:ln>
        </p:spPr>
        <p:style>
          <a:lnRef idx="0">
            <a:schemeClr val="accent1"/>
          </a:lnRef>
          <a:fillRef idx="0">
            <a:srgbClr val="FFFFFF"/>
          </a:fillRef>
          <a:effectRef idx="0">
            <a:srgbClr val="FFFFFF"/>
          </a:effectRef>
          <a:fontRef idx="minor">
            <a:schemeClr val="tx1"/>
          </a:fontRef>
        </p:style>
      </p:cxnSp>
      <p:cxnSp>
        <p:nvCxnSpPr>
          <p:cNvPr id="11" name="直接连接符 10"/>
          <p:cNvCxnSpPr/>
          <p:nvPr>
            <p:custDataLst>
              <p:tags r:id="rId10"/>
            </p:custDataLst>
          </p:nvPr>
        </p:nvCxnSpPr>
        <p:spPr>
          <a:xfrm flipH="1" flipV="1">
            <a:off x="1779270" y="4215130"/>
            <a:ext cx="1861185" cy="3175"/>
          </a:xfrm>
          <a:prstGeom prst="line">
            <a:avLst/>
          </a:prstGeom>
          <a:ln w="12700" cap="flat" cmpd="sng" algn="ctr">
            <a:solidFill>
              <a:schemeClr val="accent1"/>
            </a:solidFill>
            <a:prstDash val="dash"/>
            <a:miter lim="800000"/>
          </a:ln>
        </p:spPr>
        <p:style>
          <a:lnRef idx="0">
            <a:schemeClr val="accent1"/>
          </a:lnRef>
          <a:fillRef idx="0">
            <a:srgbClr val="FFFFFF"/>
          </a:fillRef>
          <a:effectRef idx="0">
            <a:srgbClr val="FFFFFF"/>
          </a:effectRef>
          <a:fontRef idx="minor">
            <a:schemeClr val="tx1"/>
          </a:fontRef>
        </p:style>
      </p:cxnSp>
      <p:cxnSp>
        <p:nvCxnSpPr>
          <p:cNvPr id="12" name="直接箭头连接符 11"/>
          <p:cNvCxnSpPr/>
          <p:nvPr>
            <p:custDataLst>
              <p:tags r:id="rId11"/>
            </p:custDataLst>
          </p:nvPr>
        </p:nvCxnSpPr>
        <p:spPr>
          <a:xfrm>
            <a:off x="3319145" y="3538855"/>
            <a:ext cx="1905" cy="648335"/>
          </a:xfrm>
          <a:prstGeom prst="straightConnector1">
            <a:avLst/>
          </a:prstGeom>
          <a:ln>
            <a:headEnd type="arrow"/>
            <a:tailEnd type="arrow"/>
          </a:ln>
        </p:spPr>
        <p:style>
          <a:lnRef idx="2">
            <a:schemeClr val="accent1"/>
          </a:lnRef>
          <a:fillRef idx="0">
            <a:srgbClr val="FFFFFF"/>
          </a:fillRef>
          <a:effectRef idx="0">
            <a:srgbClr val="FFFFFF"/>
          </a:effectRef>
          <a:fontRef idx="minor">
            <a:schemeClr val="tx1"/>
          </a:fontRef>
        </p:style>
      </p:cxnSp>
      <p:cxnSp>
        <p:nvCxnSpPr>
          <p:cNvPr id="13" name="直接箭头连接符 12"/>
          <p:cNvCxnSpPr/>
          <p:nvPr>
            <p:custDataLst>
              <p:tags r:id="rId12"/>
            </p:custDataLst>
          </p:nvPr>
        </p:nvCxnSpPr>
        <p:spPr>
          <a:xfrm flipH="1">
            <a:off x="5675630" y="2987040"/>
            <a:ext cx="8255" cy="514350"/>
          </a:xfrm>
          <a:prstGeom prst="straightConnector1">
            <a:avLst/>
          </a:prstGeom>
          <a:ln>
            <a:headEnd type="arrow"/>
            <a:tailEnd type="arrow"/>
          </a:ln>
        </p:spPr>
        <p:style>
          <a:lnRef idx="2">
            <a:schemeClr val="accent1"/>
          </a:lnRef>
          <a:fillRef idx="0">
            <a:srgbClr val="FFFFFF"/>
          </a:fillRef>
          <a:effectRef idx="0">
            <a:srgbClr val="FFFFFF"/>
          </a:effectRef>
          <a:fontRef idx="minor">
            <a:schemeClr val="tx1"/>
          </a:fontRef>
        </p:style>
      </p:cxnSp>
      <p:cxnSp>
        <p:nvCxnSpPr>
          <p:cNvPr id="14" name="直接连接符 13"/>
          <p:cNvCxnSpPr/>
          <p:nvPr>
            <p:custDataLst>
              <p:tags r:id="rId13"/>
            </p:custDataLst>
          </p:nvPr>
        </p:nvCxnSpPr>
        <p:spPr>
          <a:xfrm>
            <a:off x="11766550" y="2937510"/>
            <a:ext cx="0" cy="2446655"/>
          </a:xfrm>
          <a:prstGeom prst="line">
            <a:avLst/>
          </a:prstGeom>
          <a:ln w="12700" cap="flat" cmpd="sng" algn="ctr">
            <a:solidFill>
              <a:schemeClr val="accent1"/>
            </a:solidFill>
            <a:prstDash val="dash"/>
            <a:miter lim="800000"/>
          </a:ln>
        </p:spPr>
        <p:style>
          <a:lnRef idx="0">
            <a:schemeClr val="accent1"/>
          </a:lnRef>
          <a:fillRef idx="0">
            <a:srgbClr val="FFFFFF"/>
          </a:fillRef>
          <a:effectRef idx="0">
            <a:srgbClr val="FFFFFF"/>
          </a:effectRef>
          <a:fontRef idx="minor">
            <a:schemeClr val="tx1"/>
          </a:fontRef>
        </p:style>
      </p:cxnSp>
      <p:cxnSp>
        <p:nvCxnSpPr>
          <p:cNvPr id="15" name="直接连接符 14"/>
          <p:cNvCxnSpPr/>
          <p:nvPr>
            <p:custDataLst>
              <p:tags r:id="rId14"/>
            </p:custDataLst>
          </p:nvPr>
        </p:nvCxnSpPr>
        <p:spPr>
          <a:xfrm>
            <a:off x="7385050" y="2993390"/>
            <a:ext cx="0" cy="2446655"/>
          </a:xfrm>
          <a:prstGeom prst="line">
            <a:avLst/>
          </a:prstGeom>
          <a:ln w="12700" cap="flat" cmpd="sng" algn="ctr">
            <a:solidFill>
              <a:schemeClr val="accent1"/>
            </a:solidFill>
            <a:prstDash val="dash"/>
            <a:miter lim="800000"/>
          </a:ln>
        </p:spPr>
        <p:style>
          <a:lnRef idx="0">
            <a:schemeClr val="accent1"/>
          </a:lnRef>
          <a:fillRef idx="0">
            <a:srgbClr val="FFFFFF"/>
          </a:fillRef>
          <a:effectRef idx="0">
            <a:srgbClr val="FFFFFF"/>
          </a:effectRef>
          <a:fontRef idx="minor">
            <a:schemeClr val="tx1"/>
          </a:fontRef>
        </p:style>
      </p:cxnSp>
      <p:cxnSp>
        <p:nvCxnSpPr>
          <p:cNvPr id="16" name="直接箭头连接符 15"/>
          <p:cNvCxnSpPr/>
          <p:nvPr>
            <p:custDataLst>
              <p:tags r:id="rId15"/>
            </p:custDataLst>
          </p:nvPr>
        </p:nvCxnSpPr>
        <p:spPr>
          <a:xfrm flipV="1">
            <a:off x="7385050" y="4773930"/>
            <a:ext cx="4375150" cy="15240"/>
          </a:xfrm>
          <a:prstGeom prst="straightConnector1">
            <a:avLst/>
          </a:prstGeom>
          <a:ln>
            <a:headEnd type="arrow"/>
            <a:tailEnd type="arrow"/>
          </a:ln>
        </p:spPr>
        <p:style>
          <a:lnRef idx="2">
            <a:schemeClr val="accent1"/>
          </a:lnRef>
          <a:fillRef idx="0">
            <a:srgbClr val="FFFFFF"/>
          </a:fillRef>
          <a:effectRef idx="0">
            <a:srgbClr val="FFFFFF"/>
          </a:effectRef>
          <a:fontRef idx="minor">
            <a:schemeClr val="tx1"/>
          </a:fontRef>
        </p:style>
      </p:cxnSp>
      <p:sp>
        <p:nvSpPr>
          <p:cNvPr id="17" name="文本框 16"/>
          <p:cNvSpPr txBox="1"/>
          <p:nvPr>
            <p:custDataLst>
              <p:tags r:id="rId16"/>
            </p:custDataLst>
          </p:nvPr>
        </p:nvSpPr>
        <p:spPr>
          <a:xfrm>
            <a:off x="9086215" y="4875530"/>
            <a:ext cx="4064000" cy="368300"/>
          </a:xfrm>
          <a:prstGeom prst="rect">
            <a:avLst/>
          </a:prstGeom>
          <a:noFill/>
        </p:spPr>
        <p:txBody>
          <a:bodyPr wrap="square" rtlCol="0">
            <a:spAutoFit/>
          </a:bodyPr>
          <a:p>
            <a:r>
              <a:rPr lang="en-US" altLang="zh-CN">
                <a:solidFill>
                  <a:schemeClr val="accent1"/>
                </a:solidFill>
                <a:effectLst>
                  <a:outerShdw blurRad="38100" dist="25400" dir="5400000" algn="ctr" rotWithShape="0">
                    <a:srgbClr val="6E747A">
                      <a:alpha val="43000"/>
                    </a:srgbClr>
                  </a:outerShdw>
                </a:effectLst>
              </a:rPr>
              <a:t>138nm</a:t>
            </a:r>
            <a:endParaRPr lang="en-US" altLang="zh-CN">
              <a:solidFill>
                <a:schemeClr val="accent1"/>
              </a:solidFill>
              <a:effectLst>
                <a:outerShdw blurRad="38100" dist="25400" dir="5400000" algn="ctr" rotWithShape="0">
                  <a:srgbClr val="6E747A">
                    <a:alpha val="43000"/>
                  </a:srgbClr>
                </a:outerShdw>
              </a:effectLst>
            </a:endParaRPr>
          </a:p>
        </p:txBody>
      </p:sp>
      <p:cxnSp>
        <p:nvCxnSpPr>
          <p:cNvPr id="18" name="直接连接符 17"/>
          <p:cNvCxnSpPr/>
          <p:nvPr>
            <p:custDataLst>
              <p:tags r:id="rId17"/>
            </p:custDataLst>
          </p:nvPr>
        </p:nvCxnSpPr>
        <p:spPr>
          <a:xfrm>
            <a:off x="9317990" y="3098165"/>
            <a:ext cx="2319655" cy="6985"/>
          </a:xfrm>
          <a:prstGeom prst="line">
            <a:avLst/>
          </a:prstGeom>
          <a:ln w="12700" cap="flat" cmpd="sng" algn="ctr">
            <a:solidFill>
              <a:schemeClr val="accent1"/>
            </a:solidFill>
            <a:prstDash val="dash"/>
            <a:miter lim="800000"/>
          </a:ln>
        </p:spPr>
        <p:style>
          <a:lnRef idx="0">
            <a:schemeClr val="accent1"/>
          </a:lnRef>
          <a:fillRef idx="0">
            <a:srgbClr val="FFFFFF"/>
          </a:fillRef>
          <a:effectRef idx="0">
            <a:srgbClr val="FFFFFF"/>
          </a:effectRef>
          <a:fontRef idx="minor">
            <a:schemeClr val="tx1"/>
          </a:fontRef>
        </p:style>
      </p:cxnSp>
      <p:cxnSp>
        <p:nvCxnSpPr>
          <p:cNvPr id="19" name="直接连接符 18"/>
          <p:cNvCxnSpPr/>
          <p:nvPr>
            <p:custDataLst>
              <p:tags r:id="rId18"/>
            </p:custDataLst>
          </p:nvPr>
        </p:nvCxnSpPr>
        <p:spPr>
          <a:xfrm flipH="1" flipV="1">
            <a:off x="7385050" y="3498850"/>
            <a:ext cx="2496820" cy="2540"/>
          </a:xfrm>
          <a:prstGeom prst="line">
            <a:avLst/>
          </a:prstGeom>
          <a:ln w="12700" cap="flat" cmpd="sng" algn="ctr">
            <a:solidFill>
              <a:schemeClr val="accent1"/>
            </a:solidFill>
            <a:prstDash val="dash"/>
            <a:miter lim="800000"/>
          </a:ln>
        </p:spPr>
        <p:style>
          <a:lnRef idx="0">
            <a:schemeClr val="accent1"/>
          </a:lnRef>
          <a:fillRef idx="0">
            <a:srgbClr val="FFFFFF"/>
          </a:fillRef>
          <a:effectRef idx="0">
            <a:srgbClr val="FFFFFF"/>
          </a:effectRef>
          <a:fontRef idx="minor">
            <a:schemeClr val="tx1"/>
          </a:fontRef>
        </p:style>
      </p:cxnSp>
      <p:cxnSp>
        <p:nvCxnSpPr>
          <p:cNvPr id="20" name="直接箭头连接符 19"/>
          <p:cNvCxnSpPr/>
          <p:nvPr>
            <p:custDataLst>
              <p:tags r:id="rId19"/>
            </p:custDataLst>
          </p:nvPr>
        </p:nvCxnSpPr>
        <p:spPr>
          <a:xfrm>
            <a:off x="9605010" y="3105150"/>
            <a:ext cx="6350" cy="373380"/>
          </a:xfrm>
          <a:prstGeom prst="straightConnector1">
            <a:avLst/>
          </a:prstGeom>
          <a:ln>
            <a:headEnd type="arrow"/>
            <a:tailEnd type="arrow"/>
          </a:ln>
        </p:spPr>
        <p:style>
          <a:lnRef idx="2">
            <a:schemeClr val="accent1"/>
          </a:lnRef>
          <a:fillRef idx="0">
            <a:srgbClr val="FFFFFF"/>
          </a:fillRef>
          <a:effectRef idx="0">
            <a:srgbClr val="FFFFFF"/>
          </a:effectRef>
          <a:fontRef idx="minor">
            <a:schemeClr val="tx1"/>
          </a:fontRef>
        </p:style>
      </p:cxnSp>
      <p:sp>
        <p:nvSpPr>
          <p:cNvPr id="22" name="文本框 21"/>
          <p:cNvSpPr txBox="1"/>
          <p:nvPr>
            <p:custDataLst>
              <p:tags r:id="rId20"/>
            </p:custDataLst>
          </p:nvPr>
        </p:nvSpPr>
        <p:spPr>
          <a:xfrm>
            <a:off x="3394710" y="3684270"/>
            <a:ext cx="4064000" cy="368300"/>
          </a:xfrm>
          <a:prstGeom prst="rect">
            <a:avLst/>
          </a:prstGeom>
          <a:noFill/>
        </p:spPr>
        <p:txBody>
          <a:bodyPr wrap="square" rtlCol="0">
            <a:spAutoFit/>
          </a:bodyPr>
          <a:p>
            <a:r>
              <a:rPr lang="en-US" altLang="zh-CN">
                <a:solidFill>
                  <a:schemeClr val="accent1"/>
                </a:solidFill>
                <a:effectLst>
                  <a:outerShdw blurRad="38100" dist="25400" dir="5400000" algn="ctr" rotWithShape="0">
                    <a:srgbClr val="6E747A">
                      <a:alpha val="43000"/>
                    </a:srgbClr>
                  </a:outerShdw>
                </a:effectLst>
              </a:rPr>
              <a:t>14nm</a:t>
            </a:r>
            <a:endParaRPr lang="en-US" altLang="zh-CN">
              <a:solidFill>
                <a:schemeClr val="accent1"/>
              </a:solidFill>
              <a:effectLst>
                <a:outerShdw blurRad="38100" dist="25400" dir="5400000" algn="ctr" rotWithShape="0">
                  <a:srgbClr val="6E747A">
                    <a:alpha val="43000"/>
                  </a:srgbClr>
                </a:outerShdw>
              </a:effectLst>
            </a:endParaRPr>
          </a:p>
        </p:txBody>
      </p:sp>
      <p:sp>
        <p:nvSpPr>
          <p:cNvPr id="23" name="文本框 22"/>
          <p:cNvSpPr txBox="1"/>
          <p:nvPr>
            <p:custDataLst>
              <p:tags r:id="rId21"/>
            </p:custDataLst>
          </p:nvPr>
        </p:nvSpPr>
        <p:spPr>
          <a:xfrm>
            <a:off x="8803640" y="3117850"/>
            <a:ext cx="4064000" cy="368300"/>
          </a:xfrm>
          <a:prstGeom prst="rect">
            <a:avLst/>
          </a:prstGeom>
          <a:noFill/>
        </p:spPr>
        <p:txBody>
          <a:bodyPr wrap="square" rtlCol="0">
            <a:spAutoFit/>
          </a:bodyPr>
          <a:p>
            <a:r>
              <a:rPr lang="en-US" altLang="zh-CN">
                <a:solidFill>
                  <a:schemeClr val="accent1"/>
                </a:solidFill>
                <a:effectLst>
                  <a:outerShdw blurRad="38100" dist="25400" dir="5400000" algn="ctr" rotWithShape="0">
                    <a:srgbClr val="6E747A">
                      <a:alpha val="43000"/>
                    </a:srgbClr>
                  </a:outerShdw>
                </a:effectLst>
              </a:rPr>
              <a:t>19nm</a:t>
            </a:r>
            <a:endParaRPr lang="en-US" altLang="zh-CN">
              <a:solidFill>
                <a:schemeClr val="accent1"/>
              </a:solidFill>
              <a:effectLst>
                <a:outerShdw blurRad="38100" dist="25400" dir="5400000" algn="ctr" rotWithShape="0">
                  <a:srgbClr val="6E747A">
                    <a:alpha val="43000"/>
                  </a:srgbClr>
                </a:outerShdw>
              </a:effectLst>
            </a:endParaRPr>
          </a:p>
        </p:txBody>
      </p:sp>
      <p:sp>
        <p:nvSpPr>
          <p:cNvPr id="24" name="文本框 23"/>
          <p:cNvSpPr txBox="1"/>
          <p:nvPr>
            <p:custDataLst>
              <p:tags r:id="rId22"/>
            </p:custDataLst>
          </p:nvPr>
        </p:nvSpPr>
        <p:spPr>
          <a:xfrm>
            <a:off x="5805805" y="2993390"/>
            <a:ext cx="2559685" cy="368300"/>
          </a:xfrm>
          <a:prstGeom prst="rect">
            <a:avLst/>
          </a:prstGeom>
          <a:noFill/>
        </p:spPr>
        <p:txBody>
          <a:bodyPr wrap="square" rtlCol="0">
            <a:spAutoFit/>
          </a:bodyPr>
          <a:p>
            <a:r>
              <a:rPr lang="en-US" altLang="zh-CN">
                <a:solidFill>
                  <a:schemeClr val="accent1"/>
                </a:solidFill>
                <a:effectLst>
                  <a:outerShdw blurRad="38100" dist="25400" dir="5400000" algn="ctr" rotWithShape="0">
                    <a:srgbClr val="6E747A">
                      <a:alpha val="43000"/>
                    </a:srgbClr>
                  </a:outerShdw>
                </a:effectLst>
              </a:rPr>
              <a:t>10nm</a:t>
            </a:r>
            <a:endParaRPr lang="en-US" altLang="zh-CN">
              <a:solidFill>
                <a:schemeClr val="accent1"/>
              </a:solidFill>
              <a:effectLst>
                <a:outerShdw blurRad="38100" dist="25400" dir="5400000" algn="ctr" rotWithShape="0">
                  <a:srgbClr val="6E747A">
                    <a:alpha val="43000"/>
                  </a:srgbClr>
                </a:outerShdw>
              </a:effectLst>
            </a:endParaRPr>
          </a:p>
        </p:txBody>
      </p:sp>
    </p:spTree>
    <p:custDataLst>
      <p:tags r:id="rId23"/>
    </p:custData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en-US" altLang="zh-CN"/>
              <a:t>50kev </a:t>
            </a:r>
            <a:endParaRPr lang="en-US" altLang="zh-CN"/>
          </a:p>
        </p:txBody>
      </p:sp>
      <p:pic>
        <p:nvPicPr>
          <p:cNvPr id="16" name="内容占位符 15"/>
          <p:cNvPicPr>
            <a:picLocks noChangeAspect="1"/>
          </p:cNvPicPr>
          <p:nvPr>
            <p:ph idx="1"/>
            <p:custDataLst>
              <p:tags r:id="rId1"/>
            </p:custDataLst>
          </p:nvPr>
        </p:nvPicPr>
        <p:blipFill>
          <a:blip r:embed="rId2"/>
          <a:stretch>
            <a:fillRect/>
          </a:stretch>
        </p:blipFill>
        <p:spPr>
          <a:xfrm>
            <a:off x="5615305" y="1909445"/>
            <a:ext cx="6637655" cy="3911600"/>
          </a:xfrm>
          <a:prstGeom prst="rect">
            <a:avLst/>
          </a:prstGeom>
        </p:spPr>
      </p:pic>
      <p:pic>
        <p:nvPicPr>
          <p:cNvPr id="17" name="图片 16"/>
          <p:cNvPicPr>
            <a:picLocks noChangeAspect="1"/>
          </p:cNvPicPr>
          <p:nvPr>
            <p:custDataLst>
              <p:tags r:id="rId3"/>
            </p:custDataLst>
          </p:nvPr>
        </p:nvPicPr>
        <p:blipFill>
          <a:blip r:embed="rId4"/>
          <a:stretch>
            <a:fillRect/>
          </a:stretch>
        </p:blipFill>
        <p:spPr>
          <a:xfrm>
            <a:off x="265430" y="1909445"/>
            <a:ext cx="5177155" cy="3910965"/>
          </a:xfrm>
          <a:prstGeom prst="rect">
            <a:avLst/>
          </a:prstGeom>
        </p:spPr>
      </p:pic>
      <p:cxnSp>
        <p:nvCxnSpPr>
          <p:cNvPr id="6" name="直接箭头连接符 5"/>
          <p:cNvCxnSpPr/>
          <p:nvPr>
            <p:custDataLst>
              <p:tags r:id="rId5"/>
            </p:custDataLst>
          </p:nvPr>
        </p:nvCxnSpPr>
        <p:spPr>
          <a:xfrm flipV="1">
            <a:off x="6812915" y="3623310"/>
            <a:ext cx="3169285" cy="15240"/>
          </a:xfrm>
          <a:prstGeom prst="straightConnector1">
            <a:avLst/>
          </a:prstGeom>
          <a:ln>
            <a:headEnd type="arrow"/>
            <a:tailEnd type="arrow"/>
          </a:ln>
        </p:spPr>
        <p:style>
          <a:lnRef idx="2">
            <a:schemeClr val="accent1"/>
          </a:lnRef>
          <a:fillRef idx="0">
            <a:srgbClr val="FFFFFF"/>
          </a:fillRef>
          <a:effectRef idx="0">
            <a:srgbClr val="FFFFFF"/>
          </a:effectRef>
          <a:fontRef idx="minor">
            <a:schemeClr val="tx1"/>
          </a:fontRef>
        </p:style>
      </p:cxnSp>
      <p:sp>
        <p:nvSpPr>
          <p:cNvPr id="7" name="文本框 6"/>
          <p:cNvSpPr txBox="1"/>
          <p:nvPr>
            <p:custDataLst>
              <p:tags r:id="rId6"/>
            </p:custDataLst>
          </p:nvPr>
        </p:nvSpPr>
        <p:spPr>
          <a:xfrm>
            <a:off x="8008620" y="3304540"/>
            <a:ext cx="1254125" cy="275590"/>
          </a:xfrm>
          <a:prstGeom prst="rect">
            <a:avLst/>
          </a:prstGeom>
          <a:noFill/>
        </p:spPr>
        <p:txBody>
          <a:bodyPr wrap="square" rtlCol="0">
            <a:spAutoFit/>
          </a:bodyPr>
          <a:p>
            <a:r>
              <a:rPr lang="en-US" altLang="zh-CN" sz="1200">
                <a:solidFill>
                  <a:schemeClr val="accent1"/>
                </a:solidFill>
              </a:rPr>
              <a:t>Beam on</a:t>
            </a:r>
            <a:endParaRPr lang="en-US" altLang="zh-CN" sz="1200">
              <a:solidFill>
                <a:schemeClr val="accent1"/>
              </a:solidFill>
            </a:endParaRPr>
          </a:p>
        </p:txBody>
      </p:sp>
    </p:spTree>
    <p:custDataLst>
      <p:tags r:id="rId7"/>
    </p:custData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6" name="图片 15"/>
          <p:cNvPicPr>
            <a:picLocks noChangeAspect="1"/>
          </p:cNvPicPr>
          <p:nvPr>
            <p:custDataLst>
              <p:tags r:id="rId1"/>
            </p:custDataLst>
          </p:nvPr>
        </p:nvPicPr>
        <p:blipFill>
          <a:blip r:embed="rId2"/>
          <a:stretch>
            <a:fillRect/>
          </a:stretch>
        </p:blipFill>
        <p:spPr>
          <a:xfrm>
            <a:off x="6356985" y="2326005"/>
            <a:ext cx="4296410" cy="3437255"/>
          </a:xfrm>
          <a:prstGeom prst="rect">
            <a:avLst/>
          </a:prstGeom>
        </p:spPr>
      </p:pic>
      <p:pic>
        <p:nvPicPr>
          <p:cNvPr id="5" name="内容占位符 4"/>
          <p:cNvPicPr>
            <a:picLocks noChangeAspect="1"/>
          </p:cNvPicPr>
          <p:nvPr>
            <p:ph idx="1"/>
            <p:custDataLst>
              <p:tags r:id="rId3"/>
            </p:custDataLst>
          </p:nvPr>
        </p:nvPicPr>
        <p:blipFill>
          <a:blip r:embed="rId4"/>
          <a:stretch>
            <a:fillRect/>
          </a:stretch>
        </p:blipFill>
        <p:spPr>
          <a:xfrm>
            <a:off x="608330" y="2312670"/>
            <a:ext cx="4775835" cy="3376295"/>
          </a:xfrm>
          <a:prstGeom prst="rect">
            <a:avLst/>
          </a:prstGeom>
        </p:spPr>
      </p:pic>
      <p:sp>
        <p:nvSpPr>
          <p:cNvPr id="2" name="标题 1"/>
          <p:cNvSpPr>
            <a:spLocks noGrp="1"/>
          </p:cNvSpPr>
          <p:nvPr>
            <p:ph type="title"/>
          </p:nvPr>
        </p:nvSpPr>
        <p:spPr/>
        <p:txBody>
          <a:bodyPr/>
          <a:p>
            <a:r>
              <a:rPr lang="en-US" altLang="zh-CN"/>
              <a:t>5M</a:t>
            </a:r>
            <a:r>
              <a:rPr lang="en-US" altLang="zh-CN"/>
              <a:t>hz</a:t>
            </a:r>
            <a:endParaRPr lang="en-US" altLang="zh-CN"/>
          </a:p>
        </p:txBody>
      </p:sp>
      <p:cxnSp>
        <p:nvCxnSpPr>
          <p:cNvPr id="6" name="直接连接符 5"/>
          <p:cNvCxnSpPr/>
          <p:nvPr>
            <p:custDataLst>
              <p:tags r:id="rId5"/>
            </p:custDataLst>
          </p:nvPr>
        </p:nvCxnSpPr>
        <p:spPr>
          <a:xfrm>
            <a:off x="2622550" y="3316605"/>
            <a:ext cx="0" cy="2446655"/>
          </a:xfrm>
          <a:prstGeom prst="line">
            <a:avLst/>
          </a:prstGeom>
          <a:ln w="12700" cap="flat" cmpd="sng" algn="ctr">
            <a:solidFill>
              <a:schemeClr val="accent1"/>
            </a:solidFill>
            <a:prstDash val="dash"/>
            <a:miter lim="800000"/>
          </a:ln>
        </p:spPr>
        <p:style>
          <a:lnRef idx="0">
            <a:schemeClr val="accent1"/>
          </a:lnRef>
          <a:fillRef idx="0">
            <a:srgbClr val="FFFFFF"/>
          </a:fillRef>
          <a:effectRef idx="0">
            <a:srgbClr val="FFFFFF"/>
          </a:effectRef>
          <a:fontRef idx="minor">
            <a:schemeClr val="tx1"/>
          </a:fontRef>
        </p:style>
      </p:cxnSp>
      <p:cxnSp>
        <p:nvCxnSpPr>
          <p:cNvPr id="7" name="直接连接符 6"/>
          <p:cNvCxnSpPr/>
          <p:nvPr>
            <p:custDataLst>
              <p:tags r:id="rId6"/>
            </p:custDataLst>
          </p:nvPr>
        </p:nvCxnSpPr>
        <p:spPr>
          <a:xfrm>
            <a:off x="2220595" y="3316605"/>
            <a:ext cx="0" cy="2446655"/>
          </a:xfrm>
          <a:prstGeom prst="line">
            <a:avLst/>
          </a:prstGeom>
          <a:ln w="12700" cap="flat" cmpd="sng" algn="ctr">
            <a:solidFill>
              <a:schemeClr val="accent1"/>
            </a:solidFill>
            <a:prstDash val="dash"/>
            <a:miter lim="800000"/>
          </a:ln>
        </p:spPr>
        <p:style>
          <a:lnRef idx="0">
            <a:schemeClr val="accent1"/>
          </a:lnRef>
          <a:fillRef idx="0">
            <a:srgbClr val="FFFFFF"/>
          </a:fillRef>
          <a:effectRef idx="0">
            <a:srgbClr val="FFFFFF"/>
          </a:effectRef>
          <a:fontRef idx="minor">
            <a:schemeClr val="tx1"/>
          </a:fontRef>
        </p:style>
      </p:cxnSp>
      <p:cxnSp>
        <p:nvCxnSpPr>
          <p:cNvPr id="8" name="直接箭头连接符 7"/>
          <p:cNvCxnSpPr/>
          <p:nvPr>
            <p:custDataLst>
              <p:tags r:id="rId7"/>
            </p:custDataLst>
          </p:nvPr>
        </p:nvCxnSpPr>
        <p:spPr>
          <a:xfrm flipV="1">
            <a:off x="2256790" y="4492625"/>
            <a:ext cx="328930" cy="2540"/>
          </a:xfrm>
          <a:prstGeom prst="straightConnector1">
            <a:avLst/>
          </a:prstGeom>
          <a:ln>
            <a:headEnd type="arrow"/>
            <a:tailEnd type="arrow"/>
          </a:ln>
        </p:spPr>
        <p:style>
          <a:lnRef idx="2">
            <a:schemeClr val="accent1"/>
          </a:lnRef>
          <a:fillRef idx="0">
            <a:srgbClr val="FFFFFF"/>
          </a:fillRef>
          <a:effectRef idx="0">
            <a:srgbClr val="FFFFFF"/>
          </a:effectRef>
          <a:fontRef idx="minor">
            <a:schemeClr val="tx1"/>
          </a:fontRef>
        </p:style>
      </p:cxnSp>
      <p:sp>
        <p:nvSpPr>
          <p:cNvPr id="9" name="文本框 8"/>
          <p:cNvSpPr txBox="1"/>
          <p:nvPr>
            <p:custDataLst>
              <p:tags r:id="rId8"/>
            </p:custDataLst>
          </p:nvPr>
        </p:nvSpPr>
        <p:spPr>
          <a:xfrm>
            <a:off x="2923540" y="4499610"/>
            <a:ext cx="4064000" cy="368300"/>
          </a:xfrm>
          <a:prstGeom prst="rect">
            <a:avLst/>
          </a:prstGeom>
          <a:noFill/>
        </p:spPr>
        <p:txBody>
          <a:bodyPr wrap="square" rtlCol="0">
            <a:spAutoFit/>
          </a:bodyPr>
          <a:p>
            <a:r>
              <a:rPr lang="en-US" altLang="zh-CN">
                <a:solidFill>
                  <a:schemeClr val="accent1"/>
                </a:solidFill>
                <a:effectLst>
                  <a:outerShdw blurRad="38100" dist="25400" dir="5400000" algn="ctr" rotWithShape="0">
                    <a:srgbClr val="6E747A">
                      <a:alpha val="43000"/>
                    </a:srgbClr>
                  </a:outerShdw>
                </a:effectLst>
              </a:rPr>
              <a:t>5nm</a:t>
            </a:r>
            <a:endParaRPr lang="en-US" altLang="zh-CN">
              <a:solidFill>
                <a:schemeClr val="accent1"/>
              </a:solidFill>
              <a:effectLst>
                <a:outerShdw blurRad="38100" dist="25400" dir="5400000" algn="ctr" rotWithShape="0">
                  <a:srgbClr val="6E747A">
                    <a:alpha val="43000"/>
                  </a:srgbClr>
                </a:outerShdw>
              </a:effectLst>
            </a:endParaRPr>
          </a:p>
        </p:txBody>
      </p:sp>
      <p:cxnSp>
        <p:nvCxnSpPr>
          <p:cNvPr id="10" name="直接连接符 9"/>
          <p:cNvCxnSpPr/>
          <p:nvPr>
            <p:custDataLst>
              <p:tags r:id="rId9"/>
            </p:custDataLst>
          </p:nvPr>
        </p:nvCxnSpPr>
        <p:spPr>
          <a:xfrm>
            <a:off x="1871345" y="4044950"/>
            <a:ext cx="1502410" cy="10795"/>
          </a:xfrm>
          <a:prstGeom prst="line">
            <a:avLst/>
          </a:prstGeom>
          <a:ln w="12700" cap="flat" cmpd="sng" algn="ctr">
            <a:solidFill>
              <a:schemeClr val="accent1"/>
            </a:solidFill>
            <a:prstDash val="dash"/>
            <a:miter lim="800000"/>
          </a:ln>
        </p:spPr>
        <p:style>
          <a:lnRef idx="0">
            <a:schemeClr val="accent1"/>
          </a:lnRef>
          <a:fillRef idx="0">
            <a:srgbClr val="FFFFFF"/>
          </a:fillRef>
          <a:effectRef idx="0">
            <a:srgbClr val="FFFFFF"/>
          </a:effectRef>
          <a:fontRef idx="minor">
            <a:schemeClr val="tx1"/>
          </a:fontRef>
        </p:style>
      </p:cxnSp>
      <p:cxnSp>
        <p:nvCxnSpPr>
          <p:cNvPr id="11" name="直接连接符 10"/>
          <p:cNvCxnSpPr/>
          <p:nvPr>
            <p:custDataLst>
              <p:tags r:id="rId10"/>
            </p:custDataLst>
          </p:nvPr>
        </p:nvCxnSpPr>
        <p:spPr>
          <a:xfrm flipH="1" flipV="1">
            <a:off x="2313940" y="3933190"/>
            <a:ext cx="1861185" cy="3175"/>
          </a:xfrm>
          <a:prstGeom prst="line">
            <a:avLst/>
          </a:prstGeom>
          <a:ln w="12700" cap="flat" cmpd="sng" algn="ctr">
            <a:solidFill>
              <a:schemeClr val="accent1"/>
            </a:solidFill>
            <a:prstDash val="dash"/>
            <a:miter lim="800000"/>
          </a:ln>
        </p:spPr>
        <p:style>
          <a:lnRef idx="0">
            <a:schemeClr val="accent1"/>
          </a:lnRef>
          <a:fillRef idx="0">
            <a:srgbClr val="FFFFFF"/>
          </a:fillRef>
          <a:effectRef idx="0">
            <a:srgbClr val="FFFFFF"/>
          </a:effectRef>
          <a:fontRef idx="minor">
            <a:schemeClr val="tx1"/>
          </a:fontRef>
        </p:style>
      </p:cxnSp>
      <p:cxnSp>
        <p:nvCxnSpPr>
          <p:cNvPr id="12" name="直接箭头连接符 11"/>
          <p:cNvCxnSpPr/>
          <p:nvPr>
            <p:custDataLst>
              <p:tags r:id="rId11"/>
            </p:custDataLst>
          </p:nvPr>
        </p:nvCxnSpPr>
        <p:spPr>
          <a:xfrm flipH="1">
            <a:off x="3190875" y="3907155"/>
            <a:ext cx="8255" cy="148590"/>
          </a:xfrm>
          <a:prstGeom prst="straightConnector1">
            <a:avLst/>
          </a:prstGeom>
          <a:ln>
            <a:headEnd type="arrow"/>
            <a:tailEnd type="arrow"/>
          </a:ln>
        </p:spPr>
        <p:style>
          <a:lnRef idx="2">
            <a:schemeClr val="accent1"/>
          </a:lnRef>
          <a:fillRef idx="0">
            <a:srgbClr val="FFFFFF"/>
          </a:fillRef>
          <a:effectRef idx="0">
            <a:srgbClr val="FFFFFF"/>
          </a:effectRef>
          <a:fontRef idx="minor">
            <a:schemeClr val="tx1"/>
          </a:fontRef>
        </p:style>
      </p:cxnSp>
      <p:cxnSp>
        <p:nvCxnSpPr>
          <p:cNvPr id="13" name="直接箭头连接符 12"/>
          <p:cNvCxnSpPr/>
          <p:nvPr>
            <p:custDataLst>
              <p:tags r:id="rId12"/>
            </p:custDataLst>
          </p:nvPr>
        </p:nvCxnSpPr>
        <p:spPr>
          <a:xfrm>
            <a:off x="4775835" y="3407410"/>
            <a:ext cx="15240" cy="607695"/>
          </a:xfrm>
          <a:prstGeom prst="straightConnector1">
            <a:avLst/>
          </a:prstGeom>
          <a:ln>
            <a:headEnd type="arrow"/>
            <a:tailEnd type="arrow"/>
          </a:ln>
        </p:spPr>
        <p:style>
          <a:lnRef idx="2">
            <a:schemeClr val="accent1"/>
          </a:lnRef>
          <a:fillRef idx="0">
            <a:srgbClr val="FFFFFF"/>
          </a:fillRef>
          <a:effectRef idx="0">
            <a:srgbClr val="FFFFFF"/>
          </a:effectRef>
          <a:fontRef idx="minor">
            <a:schemeClr val="tx1"/>
          </a:fontRef>
        </p:style>
      </p:cxnSp>
      <p:sp>
        <p:nvSpPr>
          <p:cNvPr id="14" name="文本框 13"/>
          <p:cNvSpPr txBox="1"/>
          <p:nvPr>
            <p:custDataLst>
              <p:tags r:id="rId13"/>
            </p:custDataLst>
          </p:nvPr>
        </p:nvSpPr>
        <p:spPr>
          <a:xfrm>
            <a:off x="3256915" y="3559810"/>
            <a:ext cx="4064000" cy="368300"/>
          </a:xfrm>
          <a:prstGeom prst="rect">
            <a:avLst/>
          </a:prstGeom>
          <a:noFill/>
        </p:spPr>
        <p:txBody>
          <a:bodyPr wrap="square" rtlCol="0">
            <a:spAutoFit/>
          </a:bodyPr>
          <a:p>
            <a:r>
              <a:rPr lang="en-US" altLang="zh-CN">
                <a:solidFill>
                  <a:schemeClr val="accent1"/>
                </a:solidFill>
                <a:effectLst>
                  <a:outerShdw blurRad="38100" dist="25400" dir="5400000" algn="ctr" rotWithShape="0">
                    <a:srgbClr val="6E747A">
                      <a:alpha val="43000"/>
                    </a:srgbClr>
                  </a:outerShdw>
                </a:effectLst>
              </a:rPr>
              <a:t>1nm</a:t>
            </a:r>
            <a:endParaRPr lang="en-US" altLang="zh-CN">
              <a:solidFill>
                <a:schemeClr val="accent1"/>
              </a:solidFill>
              <a:effectLst>
                <a:outerShdw blurRad="38100" dist="25400" dir="5400000" algn="ctr" rotWithShape="0">
                  <a:srgbClr val="6E747A">
                    <a:alpha val="43000"/>
                  </a:srgbClr>
                </a:outerShdw>
              </a:effectLst>
            </a:endParaRPr>
          </a:p>
        </p:txBody>
      </p:sp>
      <p:sp>
        <p:nvSpPr>
          <p:cNvPr id="15" name="文本框 14"/>
          <p:cNvSpPr txBox="1"/>
          <p:nvPr>
            <p:custDataLst>
              <p:tags r:id="rId14"/>
            </p:custDataLst>
          </p:nvPr>
        </p:nvSpPr>
        <p:spPr>
          <a:xfrm>
            <a:off x="4868545" y="3529330"/>
            <a:ext cx="810260" cy="368300"/>
          </a:xfrm>
          <a:prstGeom prst="rect">
            <a:avLst/>
          </a:prstGeom>
          <a:noFill/>
        </p:spPr>
        <p:txBody>
          <a:bodyPr wrap="square" rtlCol="0">
            <a:spAutoFit/>
          </a:bodyPr>
          <a:p>
            <a:r>
              <a:rPr lang="en-US" altLang="zh-CN">
                <a:solidFill>
                  <a:schemeClr val="accent1"/>
                </a:solidFill>
                <a:effectLst>
                  <a:outerShdw blurRad="38100" dist="25400" dir="5400000" algn="ctr" rotWithShape="0">
                    <a:srgbClr val="6E747A">
                      <a:alpha val="43000"/>
                    </a:srgbClr>
                  </a:outerShdw>
                </a:effectLst>
              </a:rPr>
              <a:t>10nm</a:t>
            </a:r>
            <a:endParaRPr lang="en-US" altLang="zh-CN">
              <a:solidFill>
                <a:schemeClr val="accent1"/>
              </a:solidFill>
              <a:effectLst>
                <a:outerShdw blurRad="38100" dist="25400" dir="5400000" algn="ctr" rotWithShape="0">
                  <a:srgbClr val="6E747A">
                    <a:alpha val="43000"/>
                  </a:srgbClr>
                </a:outerShdw>
              </a:effectLst>
            </a:endParaRPr>
          </a:p>
        </p:txBody>
      </p:sp>
      <p:cxnSp>
        <p:nvCxnSpPr>
          <p:cNvPr id="17" name="直接连接符 16"/>
          <p:cNvCxnSpPr/>
          <p:nvPr>
            <p:custDataLst>
              <p:tags r:id="rId15"/>
            </p:custDataLst>
          </p:nvPr>
        </p:nvCxnSpPr>
        <p:spPr>
          <a:xfrm>
            <a:off x="9351010" y="3041650"/>
            <a:ext cx="0" cy="2446655"/>
          </a:xfrm>
          <a:prstGeom prst="line">
            <a:avLst/>
          </a:prstGeom>
          <a:ln w="12700" cap="flat" cmpd="sng" algn="ctr">
            <a:solidFill>
              <a:schemeClr val="accent1"/>
            </a:solidFill>
            <a:prstDash val="dash"/>
            <a:miter lim="800000"/>
          </a:ln>
        </p:spPr>
        <p:style>
          <a:lnRef idx="0">
            <a:schemeClr val="accent1"/>
          </a:lnRef>
          <a:fillRef idx="0">
            <a:srgbClr val="FFFFFF"/>
          </a:fillRef>
          <a:effectRef idx="0">
            <a:srgbClr val="FFFFFF"/>
          </a:effectRef>
          <a:fontRef idx="minor">
            <a:schemeClr val="tx1"/>
          </a:fontRef>
        </p:style>
      </p:cxnSp>
      <p:cxnSp>
        <p:nvCxnSpPr>
          <p:cNvPr id="18" name="直接连接符 17"/>
          <p:cNvCxnSpPr/>
          <p:nvPr>
            <p:custDataLst>
              <p:tags r:id="rId16"/>
            </p:custDataLst>
          </p:nvPr>
        </p:nvCxnSpPr>
        <p:spPr>
          <a:xfrm>
            <a:off x="8289925" y="2897505"/>
            <a:ext cx="0" cy="2446655"/>
          </a:xfrm>
          <a:prstGeom prst="line">
            <a:avLst/>
          </a:prstGeom>
          <a:ln w="12700" cap="flat" cmpd="sng" algn="ctr">
            <a:solidFill>
              <a:schemeClr val="accent1"/>
            </a:solidFill>
            <a:prstDash val="dash"/>
            <a:miter lim="800000"/>
          </a:ln>
        </p:spPr>
        <p:style>
          <a:lnRef idx="0">
            <a:schemeClr val="accent1"/>
          </a:lnRef>
          <a:fillRef idx="0">
            <a:srgbClr val="FFFFFF"/>
          </a:fillRef>
          <a:effectRef idx="0">
            <a:srgbClr val="FFFFFF"/>
          </a:effectRef>
          <a:fontRef idx="minor">
            <a:schemeClr val="tx1"/>
          </a:fontRef>
        </p:style>
      </p:cxnSp>
      <p:cxnSp>
        <p:nvCxnSpPr>
          <p:cNvPr id="19" name="直接箭头连接符 18"/>
          <p:cNvCxnSpPr/>
          <p:nvPr>
            <p:custDataLst>
              <p:tags r:id="rId17"/>
            </p:custDataLst>
          </p:nvPr>
        </p:nvCxnSpPr>
        <p:spPr>
          <a:xfrm>
            <a:off x="8278495" y="4491990"/>
            <a:ext cx="1074420" cy="0"/>
          </a:xfrm>
          <a:prstGeom prst="straightConnector1">
            <a:avLst/>
          </a:prstGeom>
          <a:ln>
            <a:headEnd type="arrow"/>
            <a:tailEnd type="arrow"/>
          </a:ln>
        </p:spPr>
        <p:style>
          <a:lnRef idx="2">
            <a:schemeClr val="accent1"/>
          </a:lnRef>
          <a:fillRef idx="0">
            <a:srgbClr val="FFFFFF"/>
          </a:fillRef>
          <a:effectRef idx="0">
            <a:srgbClr val="FFFFFF"/>
          </a:effectRef>
          <a:fontRef idx="minor">
            <a:schemeClr val="tx1"/>
          </a:fontRef>
        </p:style>
      </p:cxnSp>
      <p:sp>
        <p:nvSpPr>
          <p:cNvPr id="20" name="文本框 19"/>
          <p:cNvSpPr txBox="1"/>
          <p:nvPr>
            <p:custDataLst>
              <p:tags r:id="rId18"/>
            </p:custDataLst>
          </p:nvPr>
        </p:nvSpPr>
        <p:spPr>
          <a:xfrm>
            <a:off x="9427845" y="4355465"/>
            <a:ext cx="4064000" cy="368300"/>
          </a:xfrm>
          <a:prstGeom prst="rect">
            <a:avLst/>
          </a:prstGeom>
          <a:noFill/>
        </p:spPr>
        <p:txBody>
          <a:bodyPr wrap="square" rtlCol="0">
            <a:spAutoFit/>
          </a:bodyPr>
          <a:p>
            <a:r>
              <a:rPr lang="en-US" altLang="zh-CN">
                <a:solidFill>
                  <a:schemeClr val="accent1"/>
                </a:solidFill>
                <a:effectLst>
                  <a:outerShdw blurRad="38100" dist="25400" dir="5400000" algn="ctr" rotWithShape="0">
                    <a:srgbClr val="6E747A">
                      <a:alpha val="43000"/>
                    </a:srgbClr>
                  </a:outerShdw>
                </a:effectLst>
              </a:rPr>
              <a:t>18nm</a:t>
            </a:r>
            <a:endParaRPr lang="en-US" altLang="zh-CN">
              <a:solidFill>
                <a:schemeClr val="accent1"/>
              </a:solidFill>
              <a:effectLst>
                <a:outerShdw blurRad="38100" dist="25400" dir="5400000" algn="ctr" rotWithShape="0">
                  <a:srgbClr val="6E747A">
                    <a:alpha val="43000"/>
                  </a:srgbClr>
                </a:outerShdw>
              </a:effectLst>
            </a:endParaRPr>
          </a:p>
        </p:txBody>
      </p:sp>
      <p:cxnSp>
        <p:nvCxnSpPr>
          <p:cNvPr id="21" name="直接连接符 20"/>
          <p:cNvCxnSpPr/>
          <p:nvPr>
            <p:custDataLst>
              <p:tags r:id="rId19"/>
            </p:custDataLst>
          </p:nvPr>
        </p:nvCxnSpPr>
        <p:spPr>
          <a:xfrm>
            <a:off x="8278495" y="3432810"/>
            <a:ext cx="1502410" cy="10795"/>
          </a:xfrm>
          <a:prstGeom prst="line">
            <a:avLst/>
          </a:prstGeom>
          <a:ln w="12700" cap="flat" cmpd="sng" algn="ctr">
            <a:solidFill>
              <a:schemeClr val="accent1"/>
            </a:solidFill>
            <a:prstDash val="dash"/>
            <a:miter lim="800000"/>
          </a:ln>
        </p:spPr>
        <p:style>
          <a:lnRef idx="0">
            <a:schemeClr val="accent1"/>
          </a:lnRef>
          <a:fillRef idx="0">
            <a:srgbClr val="FFFFFF"/>
          </a:fillRef>
          <a:effectRef idx="0">
            <a:srgbClr val="FFFFFF"/>
          </a:effectRef>
          <a:fontRef idx="minor">
            <a:schemeClr val="tx1"/>
          </a:fontRef>
        </p:style>
      </p:cxnSp>
      <p:cxnSp>
        <p:nvCxnSpPr>
          <p:cNvPr id="22" name="直接连接符 21"/>
          <p:cNvCxnSpPr/>
          <p:nvPr>
            <p:custDataLst>
              <p:tags r:id="rId20"/>
            </p:custDataLst>
          </p:nvPr>
        </p:nvCxnSpPr>
        <p:spPr>
          <a:xfrm flipH="1" flipV="1">
            <a:off x="8843010" y="3199130"/>
            <a:ext cx="1861185" cy="3175"/>
          </a:xfrm>
          <a:prstGeom prst="line">
            <a:avLst/>
          </a:prstGeom>
          <a:ln w="12700" cap="flat" cmpd="sng" algn="ctr">
            <a:solidFill>
              <a:schemeClr val="accent1"/>
            </a:solidFill>
            <a:prstDash val="dash"/>
            <a:miter lim="800000"/>
          </a:ln>
        </p:spPr>
        <p:style>
          <a:lnRef idx="0">
            <a:schemeClr val="accent1"/>
          </a:lnRef>
          <a:fillRef idx="0">
            <a:srgbClr val="FFFFFF"/>
          </a:fillRef>
          <a:effectRef idx="0">
            <a:srgbClr val="FFFFFF"/>
          </a:effectRef>
          <a:fontRef idx="minor">
            <a:schemeClr val="tx1"/>
          </a:fontRef>
        </p:style>
      </p:cxnSp>
      <p:cxnSp>
        <p:nvCxnSpPr>
          <p:cNvPr id="23" name="直接箭头连接符 22"/>
          <p:cNvCxnSpPr/>
          <p:nvPr>
            <p:custDataLst>
              <p:tags r:id="rId21"/>
            </p:custDataLst>
          </p:nvPr>
        </p:nvCxnSpPr>
        <p:spPr>
          <a:xfrm>
            <a:off x="9585960" y="3196590"/>
            <a:ext cx="15240" cy="228600"/>
          </a:xfrm>
          <a:prstGeom prst="straightConnector1">
            <a:avLst/>
          </a:prstGeom>
          <a:ln>
            <a:headEnd type="arrow"/>
            <a:tailEnd type="arrow"/>
          </a:ln>
        </p:spPr>
        <p:style>
          <a:lnRef idx="2">
            <a:schemeClr val="accent1"/>
          </a:lnRef>
          <a:fillRef idx="0">
            <a:srgbClr val="FFFFFF"/>
          </a:fillRef>
          <a:effectRef idx="0">
            <a:srgbClr val="FFFFFF"/>
          </a:effectRef>
          <a:fontRef idx="minor">
            <a:schemeClr val="tx1"/>
          </a:fontRef>
        </p:style>
      </p:cxnSp>
      <p:sp>
        <p:nvSpPr>
          <p:cNvPr id="25" name="文本框 24"/>
          <p:cNvSpPr txBox="1"/>
          <p:nvPr>
            <p:custDataLst>
              <p:tags r:id="rId22"/>
            </p:custDataLst>
          </p:nvPr>
        </p:nvSpPr>
        <p:spPr>
          <a:xfrm>
            <a:off x="9780905" y="3316605"/>
            <a:ext cx="4064000" cy="368300"/>
          </a:xfrm>
          <a:prstGeom prst="rect">
            <a:avLst/>
          </a:prstGeom>
          <a:noFill/>
        </p:spPr>
        <p:txBody>
          <a:bodyPr wrap="square" rtlCol="0">
            <a:spAutoFit/>
          </a:bodyPr>
          <a:p>
            <a:r>
              <a:rPr lang="en-US" altLang="zh-CN">
                <a:solidFill>
                  <a:schemeClr val="accent1"/>
                </a:solidFill>
                <a:effectLst>
                  <a:outerShdw blurRad="38100" dist="25400" dir="5400000" algn="ctr" rotWithShape="0">
                    <a:srgbClr val="6E747A">
                      <a:alpha val="43000"/>
                    </a:srgbClr>
                  </a:outerShdw>
                </a:effectLst>
              </a:rPr>
              <a:t>5nm</a:t>
            </a:r>
            <a:endParaRPr lang="en-US" altLang="zh-CN">
              <a:solidFill>
                <a:schemeClr val="accent1"/>
              </a:solidFill>
              <a:effectLst>
                <a:outerShdw blurRad="38100" dist="25400" dir="5400000" algn="ctr" rotWithShape="0">
                  <a:srgbClr val="6E747A">
                    <a:alpha val="43000"/>
                  </a:srgbClr>
                </a:outerShdw>
              </a:effectLst>
            </a:endParaRPr>
          </a:p>
        </p:txBody>
      </p:sp>
    </p:spTree>
    <p:custDataLst>
      <p:tags r:id="rId23"/>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对于电子偏移量的计算</a:t>
            </a:r>
            <a:r>
              <a:rPr lang="zh-CN" altLang="en-US"/>
              <a:t>流程</a:t>
            </a:r>
            <a:endParaRPr lang="zh-CN" altLang="en-US"/>
          </a:p>
        </p:txBody>
      </p:sp>
      <p:pic>
        <p:nvPicPr>
          <p:cNvPr id="4" name="内容占位符 3"/>
          <p:cNvPicPr>
            <a:picLocks noChangeAspect="1"/>
          </p:cNvPicPr>
          <p:nvPr>
            <p:ph idx="1"/>
            <p:custDataLst>
              <p:tags r:id="rId1"/>
            </p:custDataLst>
          </p:nvPr>
        </p:nvPicPr>
        <p:blipFill>
          <a:blip r:embed="rId2"/>
          <a:stretch>
            <a:fillRect/>
          </a:stretch>
        </p:blipFill>
        <p:spPr>
          <a:xfrm>
            <a:off x="608330" y="1490345"/>
            <a:ext cx="5716905" cy="4759325"/>
          </a:xfrm>
          <a:prstGeom prst="rect">
            <a:avLst/>
          </a:prstGeom>
        </p:spPr>
      </p:pic>
      <p:sp>
        <p:nvSpPr>
          <p:cNvPr id="5" name="文本框 4"/>
          <p:cNvSpPr txBox="1"/>
          <p:nvPr/>
        </p:nvSpPr>
        <p:spPr>
          <a:xfrm>
            <a:off x="6708140" y="2229485"/>
            <a:ext cx="5189220" cy="2399665"/>
          </a:xfrm>
          <a:prstGeom prst="rect">
            <a:avLst/>
          </a:prstGeom>
          <a:noFill/>
        </p:spPr>
        <p:txBody>
          <a:bodyPr wrap="square" rtlCol="0">
            <a:spAutoFit/>
          </a:bodyPr>
          <a:p>
            <a:pPr indent="0" fontAlgn="auto">
              <a:lnSpc>
                <a:spcPct val="150000"/>
              </a:lnSpc>
            </a:pPr>
            <a:r>
              <a:rPr lang="zh-CN" altLang="en-US" sz="2000"/>
              <a:t>由于我们考虑的是电子光学系统，由电压产生的束流偏移并不会导致孔径平面上的束流运动产生误差，如过想要了解经过。</a:t>
            </a:r>
            <a:endParaRPr lang="zh-CN" altLang="en-US" sz="2000"/>
          </a:p>
          <a:p>
            <a:pPr indent="0" fontAlgn="auto">
              <a:lnSpc>
                <a:spcPct val="150000"/>
              </a:lnSpc>
            </a:pPr>
            <a:r>
              <a:rPr lang="zh-CN" altLang="en-US" sz="2000"/>
              <a:t>束流在孔径平面上的运动误差可以通过简单的三角几何法从电子的速度和位置计算得出。</a:t>
            </a:r>
            <a:endParaRPr lang="zh-CN" altLang="en-US" sz="2000"/>
          </a:p>
        </p:txBody>
      </p:sp>
    </p:spTree>
    <p:custDataLst>
      <p:tags r:id="rId3"/>
    </p:custData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6" name="图片 15"/>
          <p:cNvPicPr>
            <a:picLocks noChangeAspect="1"/>
          </p:cNvPicPr>
          <p:nvPr>
            <p:custDataLst>
              <p:tags r:id="rId1"/>
            </p:custDataLst>
          </p:nvPr>
        </p:nvPicPr>
        <p:blipFill>
          <a:blip r:embed="rId2"/>
          <a:stretch>
            <a:fillRect/>
          </a:stretch>
        </p:blipFill>
        <p:spPr>
          <a:xfrm>
            <a:off x="6363970" y="1802765"/>
            <a:ext cx="5692140" cy="3920490"/>
          </a:xfrm>
          <a:prstGeom prst="rect">
            <a:avLst/>
          </a:prstGeom>
        </p:spPr>
      </p:pic>
      <p:pic>
        <p:nvPicPr>
          <p:cNvPr id="5" name="内容占位符 4"/>
          <p:cNvPicPr>
            <a:picLocks noChangeAspect="1"/>
          </p:cNvPicPr>
          <p:nvPr>
            <p:ph idx="1"/>
            <p:custDataLst>
              <p:tags r:id="rId3"/>
            </p:custDataLst>
          </p:nvPr>
        </p:nvPicPr>
        <p:blipFill>
          <a:blip r:embed="rId4"/>
          <a:stretch>
            <a:fillRect/>
          </a:stretch>
        </p:blipFill>
        <p:spPr>
          <a:xfrm>
            <a:off x="608330" y="1604010"/>
            <a:ext cx="5547360" cy="4119880"/>
          </a:xfrm>
          <a:prstGeom prst="rect">
            <a:avLst/>
          </a:prstGeom>
        </p:spPr>
      </p:pic>
      <p:sp>
        <p:nvSpPr>
          <p:cNvPr id="2" name="标题 1"/>
          <p:cNvSpPr>
            <a:spLocks noGrp="1"/>
          </p:cNvSpPr>
          <p:nvPr>
            <p:ph type="title"/>
          </p:nvPr>
        </p:nvSpPr>
        <p:spPr/>
        <p:txBody>
          <a:bodyPr/>
          <a:p>
            <a:r>
              <a:rPr lang="en-US" altLang="zh-CN"/>
              <a:t>10M</a:t>
            </a:r>
            <a:r>
              <a:rPr lang="en-US" altLang="zh-CN"/>
              <a:t>hz</a:t>
            </a:r>
            <a:endParaRPr lang="en-US" altLang="zh-CN"/>
          </a:p>
        </p:txBody>
      </p:sp>
      <p:cxnSp>
        <p:nvCxnSpPr>
          <p:cNvPr id="6" name="直接连接符 5"/>
          <p:cNvCxnSpPr/>
          <p:nvPr>
            <p:custDataLst>
              <p:tags r:id="rId5"/>
            </p:custDataLst>
          </p:nvPr>
        </p:nvCxnSpPr>
        <p:spPr>
          <a:xfrm>
            <a:off x="3462020" y="2897505"/>
            <a:ext cx="0" cy="2446655"/>
          </a:xfrm>
          <a:prstGeom prst="line">
            <a:avLst/>
          </a:prstGeom>
          <a:ln w="12700" cap="flat" cmpd="sng" algn="ctr">
            <a:solidFill>
              <a:schemeClr val="accent1"/>
            </a:solidFill>
            <a:prstDash val="dash"/>
            <a:miter lim="800000"/>
          </a:ln>
        </p:spPr>
        <p:style>
          <a:lnRef idx="0">
            <a:schemeClr val="accent1"/>
          </a:lnRef>
          <a:fillRef idx="0">
            <a:srgbClr val="FFFFFF"/>
          </a:fillRef>
          <a:effectRef idx="0">
            <a:srgbClr val="FFFFFF"/>
          </a:effectRef>
          <a:fontRef idx="minor">
            <a:schemeClr val="tx1"/>
          </a:fontRef>
        </p:style>
      </p:cxnSp>
      <p:cxnSp>
        <p:nvCxnSpPr>
          <p:cNvPr id="7" name="直接连接符 6"/>
          <p:cNvCxnSpPr/>
          <p:nvPr>
            <p:custDataLst>
              <p:tags r:id="rId6"/>
            </p:custDataLst>
          </p:nvPr>
        </p:nvCxnSpPr>
        <p:spPr>
          <a:xfrm>
            <a:off x="2608580" y="2968625"/>
            <a:ext cx="0" cy="2446655"/>
          </a:xfrm>
          <a:prstGeom prst="line">
            <a:avLst/>
          </a:prstGeom>
          <a:ln w="12700" cap="flat" cmpd="sng" algn="ctr">
            <a:solidFill>
              <a:schemeClr val="accent1"/>
            </a:solidFill>
            <a:prstDash val="dash"/>
            <a:miter lim="800000"/>
          </a:ln>
        </p:spPr>
        <p:style>
          <a:lnRef idx="0">
            <a:schemeClr val="accent1"/>
          </a:lnRef>
          <a:fillRef idx="0">
            <a:srgbClr val="FFFFFF"/>
          </a:fillRef>
          <a:effectRef idx="0">
            <a:srgbClr val="FFFFFF"/>
          </a:effectRef>
          <a:fontRef idx="minor">
            <a:schemeClr val="tx1"/>
          </a:fontRef>
        </p:style>
      </p:cxnSp>
      <p:cxnSp>
        <p:nvCxnSpPr>
          <p:cNvPr id="8" name="直接箭头连接符 7"/>
          <p:cNvCxnSpPr/>
          <p:nvPr>
            <p:custDataLst>
              <p:tags r:id="rId7"/>
            </p:custDataLst>
          </p:nvPr>
        </p:nvCxnSpPr>
        <p:spPr>
          <a:xfrm flipV="1">
            <a:off x="2593975" y="4717415"/>
            <a:ext cx="862330" cy="10795"/>
          </a:xfrm>
          <a:prstGeom prst="straightConnector1">
            <a:avLst/>
          </a:prstGeom>
          <a:ln>
            <a:headEnd type="arrow"/>
            <a:tailEnd type="arrow"/>
          </a:ln>
        </p:spPr>
        <p:style>
          <a:lnRef idx="2">
            <a:schemeClr val="accent1"/>
          </a:lnRef>
          <a:fillRef idx="0">
            <a:srgbClr val="FFFFFF"/>
          </a:fillRef>
          <a:effectRef idx="0">
            <a:srgbClr val="FFFFFF"/>
          </a:effectRef>
          <a:fontRef idx="minor">
            <a:schemeClr val="tx1"/>
          </a:fontRef>
        </p:style>
      </p:cxnSp>
      <p:sp>
        <p:nvSpPr>
          <p:cNvPr id="9" name="文本框 8"/>
          <p:cNvSpPr txBox="1"/>
          <p:nvPr>
            <p:custDataLst>
              <p:tags r:id="rId8"/>
            </p:custDataLst>
          </p:nvPr>
        </p:nvSpPr>
        <p:spPr>
          <a:xfrm>
            <a:off x="2892425" y="4875530"/>
            <a:ext cx="4064000" cy="368300"/>
          </a:xfrm>
          <a:prstGeom prst="rect">
            <a:avLst/>
          </a:prstGeom>
          <a:noFill/>
        </p:spPr>
        <p:txBody>
          <a:bodyPr wrap="square" rtlCol="0">
            <a:spAutoFit/>
          </a:bodyPr>
          <a:p>
            <a:r>
              <a:rPr lang="en-US" altLang="zh-CN">
                <a:solidFill>
                  <a:schemeClr val="accent1"/>
                </a:solidFill>
                <a:effectLst>
                  <a:outerShdw blurRad="38100" dist="25400" dir="5400000" algn="ctr" rotWithShape="0">
                    <a:srgbClr val="6E747A">
                      <a:alpha val="43000"/>
                    </a:srgbClr>
                  </a:outerShdw>
                </a:effectLst>
              </a:rPr>
              <a:t>11nm</a:t>
            </a:r>
            <a:endParaRPr lang="en-US" altLang="zh-CN">
              <a:solidFill>
                <a:schemeClr val="accent1"/>
              </a:solidFill>
              <a:effectLst>
                <a:outerShdw blurRad="38100" dist="25400" dir="5400000" algn="ctr" rotWithShape="0">
                  <a:srgbClr val="6E747A">
                    <a:alpha val="43000"/>
                  </a:srgbClr>
                </a:outerShdw>
              </a:effectLst>
            </a:endParaRPr>
          </a:p>
        </p:txBody>
      </p:sp>
      <p:cxnSp>
        <p:nvCxnSpPr>
          <p:cNvPr id="10" name="直接连接符 9"/>
          <p:cNvCxnSpPr/>
          <p:nvPr>
            <p:custDataLst>
              <p:tags r:id="rId9"/>
            </p:custDataLst>
          </p:nvPr>
        </p:nvCxnSpPr>
        <p:spPr>
          <a:xfrm>
            <a:off x="2745105" y="3891280"/>
            <a:ext cx="1502410" cy="10795"/>
          </a:xfrm>
          <a:prstGeom prst="line">
            <a:avLst/>
          </a:prstGeom>
          <a:ln w="12700" cap="flat" cmpd="sng" algn="ctr">
            <a:solidFill>
              <a:schemeClr val="accent1"/>
            </a:solidFill>
            <a:prstDash val="dash"/>
            <a:miter lim="800000"/>
          </a:ln>
        </p:spPr>
        <p:style>
          <a:lnRef idx="0">
            <a:schemeClr val="accent1"/>
          </a:lnRef>
          <a:fillRef idx="0">
            <a:srgbClr val="FFFFFF"/>
          </a:fillRef>
          <a:effectRef idx="0">
            <a:srgbClr val="FFFFFF"/>
          </a:effectRef>
          <a:fontRef idx="minor">
            <a:schemeClr val="tx1"/>
          </a:fontRef>
        </p:style>
      </p:cxnSp>
      <p:cxnSp>
        <p:nvCxnSpPr>
          <p:cNvPr id="11" name="直接连接符 10"/>
          <p:cNvCxnSpPr/>
          <p:nvPr>
            <p:custDataLst>
              <p:tags r:id="rId10"/>
            </p:custDataLst>
          </p:nvPr>
        </p:nvCxnSpPr>
        <p:spPr>
          <a:xfrm flipH="1" flipV="1">
            <a:off x="2745105" y="3604260"/>
            <a:ext cx="1861185" cy="3175"/>
          </a:xfrm>
          <a:prstGeom prst="line">
            <a:avLst/>
          </a:prstGeom>
          <a:ln w="12700" cap="flat" cmpd="sng" algn="ctr">
            <a:solidFill>
              <a:schemeClr val="accent1"/>
            </a:solidFill>
            <a:prstDash val="dash"/>
            <a:miter lim="800000"/>
          </a:ln>
        </p:spPr>
        <p:style>
          <a:lnRef idx="0">
            <a:schemeClr val="accent1"/>
          </a:lnRef>
          <a:fillRef idx="0">
            <a:srgbClr val="FFFFFF"/>
          </a:fillRef>
          <a:effectRef idx="0">
            <a:srgbClr val="FFFFFF"/>
          </a:effectRef>
          <a:fontRef idx="minor">
            <a:schemeClr val="tx1"/>
          </a:fontRef>
        </p:style>
      </p:cxnSp>
      <p:cxnSp>
        <p:nvCxnSpPr>
          <p:cNvPr id="12" name="直接箭头连接符 11"/>
          <p:cNvCxnSpPr/>
          <p:nvPr>
            <p:custDataLst>
              <p:tags r:id="rId11"/>
            </p:custDataLst>
          </p:nvPr>
        </p:nvCxnSpPr>
        <p:spPr>
          <a:xfrm flipH="1">
            <a:off x="4178935" y="3604260"/>
            <a:ext cx="635" cy="262890"/>
          </a:xfrm>
          <a:prstGeom prst="straightConnector1">
            <a:avLst/>
          </a:prstGeom>
          <a:ln>
            <a:headEnd type="arrow"/>
            <a:tailEnd type="arrow"/>
          </a:ln>
        </p:spPr>
        <p:style>
          <a:lnRef idx="2">
            <a:schemeClr val="accent1"/>
          </a:lnRef>
          <a:fillRef idx="0">
            <a:srgbClr val="FFFFFF"/>
          </a:fillRef>
          <a:effectRef idx="0">
            <a:srgbClr val="FFFFFF"/>
          </a:effectRef>
          <a:fontRef idx="minor">
            <a:schemeClr val="tx1"/>
          </a:fontRef>
        </p:style>
      </p:cxnSp>
      <p:cxnSp>
        <p:nvCxnSpPr>
          <p:cNvPr id="13" name="直接箭头连接符 12"/>
          <p:cNvCxnSpPr/>
          <p:nvPr>
            <p:custDataLst>
              <p:tags r:id="rId12"/>
            </p:custDataLst>
          </p:nvPr>
        </p:nvCxnSpPr>
        <p:spPr>
          <a:xfrm flipH="1">
            <a:off x="5143500" y="2897505"/>
            <a:ext cx="3175" cy="735330"/>
          </a:xfrm>
          <a:prstGeom prst="straightConnector1">
            <a:avLst/>
          </a:prstGeom>
          <a:ln>
            <a:headEnd type="arrow"/>
            <a:tailEnd type="arrow"/>
          </a:ln>
        </p:spPr>
        <p:style>
          <a:lnRef idx="2">
            <a:schemeClr val="accent1"/>
          </a:lnRef>
          <a:fillRef idx="0">
            <a:srgbClr val="FFFFFF"/>
          </a:fillRef>
          <a:effectRef idx="0">
            <a:srgbClr val="FFFFFF"/>
          </a:effectRef>
          <a:fontRef idx="minor">
            <a:schemeClr val="tx1"/>
          </a:fontRef>
        </p:style>
      </p:cxnSp>
      <p:sp>
        <p:nvSpPr>
          <p:cNvPr id="14" name="文本框 13"/>
          <p:cNvSpPr txBox="1"/>
          <p:nvPr>
            <p:custDataLst>
              <p:tags r:id="rId13"/>
            </p:custDataLst>
          </p:nvPr>
        </p:nvSpPr>
        <p:spPr>
          <a:xfrm>
            <a:off x="4315460" y="3607435"/>
            <a:ext cx="4064000" cy="368300"/>
          </a:xfrm>
          <a:prstGeom prst="rect">
            <a:avLst/>
          </a:prstGeom>
          <a:noFill/>
        </p:spPr>
        <p:txBody>
          <a:bodyPr wrap="square" rtlCol="0">
            <a:spAutoFit/>
          </a:bodyPr>
          <a:p>
            <a:r>
              <a:rPr lang="en-US" altLang="zh-CN">
                <a:solidFill>
                  <a:schemeClr val="accent1"/>
                </a:solidFill>
                <a:effectLst>
                  <a:outerShdw blurRad="38100" dist="25400" dir="5400000" algn="ctr" rotWithShape="0">
                    <a:srgbClr val="6E747A">
                      <a:alpha val="43000"/>
                    </a:srgbClr>
                  </a:outerShdw>
                </a:effectLst>
              </a:rPr>
              <a:t>4nm</a:t>
            </a:r>
            <a:endParaRPr lang="en-US" altLang="zh-CN">
              <a:solidFill>
                <a:schemeClr val="accent1"/>
              </a:solidFill>
              <a:effectLst>
                <a:outerShdw blurRad="38100" dist="25400" dir="5400000" algn="ctr" rotWithShape="0">
                  <a:srgbClr val="6E747A">
                    <a:alpha val="43000"/>
                  </a:srgbClr>
                </a:outerShdw>
              </a:effectLst>
            </a:endParaRPr>
          </a:p>
        </p:txBody>
      </p:sp>
      <p:sp>
        <p:nvSpPr>
          <p:cNvPr id="15" name="文本框 14"/>
          <p:cNvSpPr txBox="1"/>
          <p:nvPr>
            <p:custDataLst>
              <p:tags r:id="rId14"/>
            </p:custDataLst>
          </p:nvPr>
        </p:nvSpPr>
        <p:spPr>
          <a:xfrm>
            <a:off x="5277485" y="3061970"/>
            <a:ext cx="810260" cy="368300"/>
          </a:xfrm>
          <a:prstGeom prst="rect">
            <a:avLst/>
          </a:prstGeom>
          <a:noFill/>
        </p:spPr>
        <p:txBody>
          <a:bodyPr wrap="square" rtlCol="0">
            <a:spAutoFit/>
          </a:bodyPr>
          <a:p>
            <a:r>
              <a:rPr lang="en-US" altLang="zh-CN">
                <a:solidFill>
                  <a:schemeClr val="accent1"/>
                </a:solidFill>
                <a:effectLst>
                  <a:outerShdw blurRad="38100" dist="25400" dir="5400000" algn="ctr" rotWithShape="0">
                    <a:srgbClr val="6E747A">
                      <a:alpha val="43000"/>
                    </a:srgbClr>
                  </a:outerShdw>
                </a:effectLst>
              </a:rPr>
              <a:t>10nm</a:t>
            </a:r>
            <a:endParaRPr lang="en-US" altLang="zh-CN">
              <a:solidFill>
                <a:schemeClr val="accent1"/>
              </a:solidFill>
              <a:effectLst>
                <a:outerShdw blurRad="38100" dist="25400" dir="5400000" algn="ctr" rotWithShape="0">
                  <a:srgbClr val="6E747A">
                    <a:alpha val="43000"/>
                  </a:srgbClr>
                </a:outerShdw>
              </a:effectLst>
            </a:endParaRPr>
          </a:p>
        </p:txBody>
      </p:sp>
      <p:cxnSp>
        <p:nvCxnSpPr>
          <p:cNvPr id="17" name="直接连接符 16"/>
          <p:cNvCxnSpPr/>
          <p:nvPr>
            <p:custDataLst>
              <p:tags r:id="rId15"/>
            </p:custDataLst>
          </p:nvPr>
        </p:nvCxnSpPr>
        <p:spPr>
          <a:xfrm>
            <a:off x="10875010" y="2428875"/>
            <a:ext cx="0" cy="2446655"/>
          </a:xfrm>
          <a:prstGeom prst="line">
            <a:avLst/>
          </a:prstGeom>
          <a:ln w="12700" cap="flat" cmpd="sng" algn="ctr">
            <a:solidFill>
              <a:schemeClr val="accent1"/>
            </a:solidFill>
            <a:prstDash val="dash"/>
            <a:miter lim="800000"/>
          </a:ln>
        </p:spPr>
        <p:style>
          <a:lnRef idx="0">
            <a:schemeClr val="accent1"/>
          </a:lnRef>
          <a:fillRef idx="0">
            <a:srgbClr val="FFFFFF"/>
          </a:fillRef>
          <a:effectRef idx="0">
            <a:srgbClr val="FFFFFF"/>
          </a:effectRef>
          <a:fontRef idx="minor">
            <a:schemeClr val="tx1"/>
          </a:fontRef>
        </p:style>
      </p:cxnSp>
      <p:cxnSp>
        <p:nvCxnSpPr>
          <p:cNvPr id="18" name="直接连接符 17"/>
          <p:cNvCxnSpPr/>
          <p:nvPr>
            <p:custDataLst>
              <p:tags r:id="rId16"/>
            </p:custDataLst>
          </p:nvPr>
        </p:nvCxnSpPr>
        <p:spPr>
          <a:xfrm>
            <a:off x="8115935" y="2666365"/>
            <a:ext cx="0" cy="2446655"/>
          </a:xfrm>
          <a:prstGeom prst="line">
            <a:avLst/>
          </a:prstGeom>
          <a:ln w="12700" cap="flat" cmpd="sng" algn="ctr">
            <a:solidFill>
              <a:schemeClr val="accent1"/>
            </a:solidFill>
            <a:prstDash val="dash"/>
            <a:miter lim="800000"/>
          </a:ln>
        </p:spPr>
        <p:style>
          <a:lnRef idx="0">
            <a:schemeClr val="accent1"/>
          </a:lnRef>
          <a:fillRef idx="0">
            <a:srgbClr val="FFFFFF"/>
          </a:fillRef>
          <a:effectRef idx="0">
            <a:srgbClr val="FFFFFF"/>
          </a:effectRef>
          <a:fontRef idx="minor">
            <a:schemeClr val="tx1"/>
          </a:fontRef>
        </p:style>
      </p:cxnSp>
      <p:cxnSp>
        <p:nvCxnSpPr>
          <p:cNvPr id="19" name="直接箭头连接符 18"/>
          <p:cNvCxnSpPr/>
          <p:nvPr>
            <p:custDataLst>
              <p:tags r:id="rId17"/>
            </p:custDataLst>
          </p:nvPr>
        </p:nvCxnSpPr>
        <p:spPr>
          <a:xfrm>
            <a:off x="8133715" y="4491990"/>
            <a:ext cx="2727960" cy="7620"/>
          </a:xfrm>
          <a:prstGeom prst="straightConnector1">
            <a:avLst/>
          </a:prstGeom>
          <a:ln>
            <a:headEnd type="arrow"/>
            <a:tailEnd type="arrow"/>
          </a:ln>
        </p:spPr>
        <p:style>
          <a:lnRef idx="2">
            <a:schemeClr val="accent1"/>
          </a:lnRef>
          <a:fillRef idx="0">
            <a:srgbClr val="FFFFFF"/>
          </a:fillRef>
          <a:effectRef idx="0">
            <a:srgbClr val="FFFFFF"/>
          </a:effectRef>
          <a:fontRef idx="minor">
            <a:schemeClr val="tx1"/>
          </a:fontRef>
        </p:style>
      </p:cxnSp>
      <p:sp>
        <p:nvSpPr>
          <p:cNvPr id="20" name="文本框 19"/>
          <p:cNvSpPr txBox="1"/>
          <p:nvPr>
            <p:custDataLst>
              <p:tags r:id="rId18"/>
            </p:custDataLst>
          </p:nvPr>
        </p:nvSpPr>
        <p:spPr>
          <a:xfrm>
            <a:off x="8620125" y="4497705"/>
            <a:ext cx="4064000" cy="368300"/>
          </a:xfrm>
          <a:prstGeom prst="rect">
            <a:avLst/>
          </a:prstGeom>
          <a:noFill/>
        </p:spPr>
        <p:txBody>
          <a:bodyPr wrap="square" rtlCol="0">
            <a:spAutoFit/>
          </a:bodyPr>
          <a:p>
            <a:r>
              <a:rPr lang="en-US" altLang="zh-CN">
                <a:solidFill>
                  <a:schemeClr val="accent1"/>
                </a:solidFill>
                <a:effectLst>
                  <a:outerShdw blurRad="38100" dist="25400" dir="5400000" algn="ctr" rotWithShape="0">
                    <a:srgbClr val="6E747A">
                      <a:alpha val="43000"/>
                    </a:srgbClr>
                  </a:outerShdw>
                </a:effectLst>
              </a:rPr>
              <a:t>39nm</a:t>
            </a:r>
            <a:endParaRPr lang="en-US" altLang="zh-CN">
              <a:solidFill>
                <a:schemeClr val="accent1"/>
              </a:solidFill>
              <a:effectLst>
                <a:outerShdw blurRad="38100" dist="25400" dir="5400000" algn="ctr" rotWithShape="0">
                  <a:srgbClr val="6E747A">
                    <a:alpha val="43000"/>
                  </a:srgbClr>
                </a:outerShdw>
              </a:effectLst>
            </a:endParaRPr>
          </a:p>
        </p:txBody>
      </p:sp>
      <p:cxnSp>
        <p:nvCxnSpPr>
          <p:cNvPr id="21" name="直接连接符 20"/>
          <p:cNvCxnSpPr/>
          <p:nvPr>
            <p:custDataLst>
              <p:tags r:id="rId19"/>
            </p:custDataLst>
          </p:nvPr>
        </p:nvCxnSpPr>
        <p:spPr>
          <a:xfrm>
            <a:off x="8379460" y="2783205"/>
            <a:ext cx="1502410" cy="10795"/>
          </a:xfrm>
          <a:prstGeom prst="line">
            <a:avLst/>
          </a:prstGeom>
          <a:ln w="12700" cap="flat" cmpd="sng" algn="ctr">
            <a:solidFill>
              <a:schemeClr val="accent1"/>
            </a:solidFill>
            <a:prstDash val="dash"/>
            <a:miter lim="800000"/>
          </a:ln>
        </p:spPr>
        <p:style>
          <a:lnRef idx="0">
            <a:schemeClr val="accent1"/>
          </a:lnRef>
          <a:fillRef idx="0">
            <a:srgbClr val="FFFFFF"/>
          </a:fillRef>
          <a:effectRef idx="0">
            <a:srgbClr val="FFFFFF"/>
          </a:effectRef>
          <a:fontRef idx="minor">
            <a:schemeClr val="tx1"/>
          </a:fontRef>
        </p:style>
      </p:cxnSp>
      <p:cxnSp>
        <p:nvCxnSpPr>
          <p:cNvPr id="22" name="直接连接符 21"/>
          <p:cNvCxnSpPr/>
          <p:nvPr>
            <p:custDataLst>
              <p:tags r:id="rId20"/>
            </p:custDataLst>
          </p:nvPr>
        </p:nvCxnSpPr>
        <p:spPr>
          <a:xfrm flipH="1" flipV="1">
            <a:off x="9092565" y="2299970"/>
            <a:ext cx="1861185" cy="3175"/>
          </a:xfrm>
          <a:prstGeom prst="line">
            <a:avLst/>
          </a:prstGeom>
          <a:ln w="12700" cap="flat" cmpd="sng" algn="ctr">
            <a:solidFill>
              <a:schemeClr val="accent1"/>
            </a:solidFill>
            <a:prstDash val="dash"/>
            <a:miter lim="800000"/>
          </a:ln>
        </p:spPr>
        <p:style>
          <a:lnRef idx="0">
            <a:schemeClr val="accent1"/>
          </a:lnRef>
          <a:fillRef idx="0">
            <a:srgbClr val="FFFFFF"/>
          </a:fillRef>
          <a:effectRef idx="0">
            <a:srgbClr val="FFFFFF"/>
          </a:effectRef>
          <a:fontRef idx="minor">
            <a:schemeClr val="tx1"/>
          </a:fontRef>
        </p:style>
      </p:cxnSp>
      <p:cxnSp>
        <p:nvCxnSpPr>
          <p:cNvPr id="23" name="直接箭头连接符 22"/>
          <p:cNvCxnSpPr/>
          <p:nvPr>
            <p:custDataLst>
              <p:tags r:id="rId21"/>
            </p:custDataLst>
          </p:nvPr>
        </p:nvCxnSpPr>
        <p:spPr>
          <a:xfrm>
            <a:off x="9596120" y="2308225"/>
            <a:ext cx="3175" cy="469900"/>
          </a:xfrm>
          <a:prstGeom prst="straightConnector1">
            <a:avLst/>
          </a:prstGeom>
          <a:ln>
            <a:headEnd type="arrow"/>
            <a:tailEnd type="arrow"/>
          </a:ln>
        </p:spPr>
        <p:style>
          <a:lnRef idx="2">
            <a:schemeClr val="accent1"/>
          </a:lnRef>
          <a:fillRef idx="0">
            <a:srgbClr val="FFFFFF"/>
          </a:fillRef>
          <a:effectRef idx="0">
            <a:srgbClr val="FFFFFF"/>
          </a:effectRef>
          <a:fontRef idx="minor">
            <a:schemeClr val="tx1"/>
          </a:fontRef>
        </p:style>
      </p:cxnSp>
      <p:sp>
        <p:nvSpPr>
          <p:cNvPr id="25" name="文本框 24"/>
          <p:cNvSpPr txBox="1"/>
          <p:nvPr>
            <p:custDataLst>
              <p:tags r:id="rId22"/>
            </p:custDataLst>
          </p:nvPr>
        </p:nvSpPr>
        <p:spPr>
          <a:xfrm>
            <a:off x="8782050" y="2308225"/>
            <a:ext cx="4064000" cy="368300"/>
          </a:xfrm>
          <a:prstGeom prst="rect">
            <a:avLst/>
          </a:prstGeom>
          <a:noFill/>
        </p:spPr>
        <p:txBody>
          <a:bodyPr wrap="square" rtlCol="0">
            <a:spAutoFit/>
          </a:bodyPr>
          <a:p>
            <a:r>
              <a:rPr lang="en-US" altLang="zh-CN">
                <a:solidFill>
                  <a:schemeClr val="accent1"/>
                </a:solidFill>
                <a:effectLst>
                  <a:outerShdw blurRad="38100" dist="25400" dir="5400000" algn="ctr" rotWithShape="0">
                    <a:srgbClr val="6E747A">
                      <a:alpha val="43000"/>
                    </a:srgbClr>
                  </a:outerShdw>
                </a:effectLst>
              </a:rPr>
              <a:t>8nm</a:t>
            </a:r>
            <a:endParaRPr lang="en-US" altLang="zh-CN">
              <a:solidFill>
                <a:schemeClr val="accent1"/>
              </a:solidFill>
              <a:effectLst>
                <a:outerShdw blurRad="38100" dist="25400" dir="5400000" algn="ctr" rotWithShape="0">
                  <a:srgbClr val="6E747A">
                    <a:alpha val="43000"/>
                  </a:srgbClr>
                </a:outerShdw>
              </a:effectLst>
            </a:endParaRPr>
          </a:p>
        </p:txBody>
      </p:sp>
    </p:spTree>
    <p:custDataLst>
      <p:tags r:id="rId23"/>
    </p:custData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7" name="图片 26"/>
          <p:cNvPicPr>
            <a:picLocks noChangeAspect="1"/>
          </p:cNvPicPr>
          <p:nvPr>
            <p:custDataLst>
              <p:tags r:id="rId1"/>
            </p:custDataLst>
          </p:nvPr>
        </p:nvPicPr>
        <p:blipFill>
          <a:blip r:embed="rId2"/>
          <a:stretch>
            <a:fillRect/>
          </a:stretch>
        </p:blipFill>
        <p:spPr>
          <a:xfrm>
            <a:off x="6432550" y="1604010"/>
            <a:ext cx="5422900" cy="4310380"/>
          </a:xfrm>
          <a:prstGeom prst="rect">
            <a:avLst/>
          </a:prstGeom>
        </p:spPr>
      </p:pic>
      <p:sp>
        <p:nvSpPr>
          <p:cNvPr id="2" name="标题 1"/>
          <p:cNvSpPr>
            <a:spLocks noGrp="1"/>
          </p:cNvSpPr>
          <p:nvPr>
            <p:ph type="title"/>
          </p:nvPr>
        </p:nvSpPr>
        <p:spPr/>
        <p:txBody>
          <a:bodyPr/>
          <a:p>
            <a:r>
              <a:rPr lang="en-US" altLang="zh-CN"/>
              <a:t>20M</a:t>
            </a:r>
            <a:r>
              <a:rPr lang="en-US" altLang="zh-CN"/>
              <a:t>hz</a:t>
            </a:r>
            <a:endParaRPr lang="en-US" altLang="zh-CN"/>
          </a:p>
        </p:txBody>
      </p:sp>
      <p:pic>
        <p:nvPicPr>
          <p:cNvPr id="4" name="内容占位符 3"/>
          <p:cNvPicPr>
            <a:picLocks noChangeAspect="1"/>
          </p:cNvPicPr>
          <p:nvPr>
            <p:ph idx="1"/>
            <p:custDataLst>
              <p:tags r:id="rId3"/>
            </p:custDataLst>
          </p:nvPr>
        </p:nvPicPr>
        <p:blipFill>
          <a:blip r:embed="rId4"/>
          <a:stretch>
            <a:fillRect/>
          </a:stretch>
        </p:blipFill>
        <p:spPr>
          <a:xfrm>
            <a:off x="608330" y="1604010"/>
            <a:ext cx="5671820" cy="4309745"/>
          </a:xfrm>
          <a:prstGeom prst="rect">
            <a:avLst/>
          </a:prstGeom>
        </p:spPr>
      </p:pic>
      <p:cxnSp>
        <p:nvCxnSpPr>
          <p:cNvPr id="6" name="直接连接符 5"/>
          <p:cNvCxnSpPr/>
          <p:nvPr>
            <p:custDataLst>
              <p:tags r:id="rId5"/>
            </p:custDataLst>
          </p:nvPr>
        </p:nvCxnSpPr>
        <p:spPr>
          <a:xfrm>
            <a:off x="4030980" y="3061970"/>
            <a:ext cx="0" cy="2446655"/>
          </a:xfrm>
          <a:prstGeom prst="line">
            <a:avLst/>
          </a:prstGeom>
          <a:ln w="12700" cap="flat" cmpd="sng" algn="ctr">
            <a:solidFill>
              <a:schemeClr val="accent1"/>
            </a:solidFill>
            <a:prstDash val="dash"/>
            <a:miter lim="800000"/>
          </a:ln>
        </p:spPr>
        <p:style>
          <a:lnRef idx="0">
            <a:schemeClr val="accent1"/>
          </a:lnRef>
          <a:fillRef idx="0">
            <a:srgbClr val="FFFFFF"/>
          </a:fillRef>
          <a:effectRef idx="0">
            <a:srgbClr val="FFFFFF"/>
          </a:effectRef>
          <a:fontRef idx="minor">
            <a:schemeClr val="tx1"/>
          </a:fontRef>
        </p:style>
      </p:cxnSp>
      <p:cxnSp>
        <p:nvCxnSpPr>
          <p:cNvPr id="7" name="直接连接符 6"/>
          <p:cNvCxnSpPr/>
          <p:nvPr>
            <p:custDataLst>
              <p:tags r:id="rId6"/>
            </p:custDataLst>
          </p:nvPr>
        </p:nvCxnSpPr>
        <p:spPr>
          <a:xfrm>
            <a:off x="2082165" y="3061970"/>
            <a:ext cx="0" cy="2446655"/>
          </a:xfrm>
          <a:prstGeom prst="line">
            <a:avLst/>
          </a:prstGeom>
          <a:ln w="12700" cap="flat" cmpd="sng" algn="ctr">
            <a:solidFill>
              <a:schemeClr val="accent1"/>
            </a:solidFill>
            <a:prstDash val="dash"/>
            <a:miter lim="800000"/>
          </a:ln>
        </p:spPr>
        <p:style>
          <a:lnRef idx="0">
            <a:schemeClr val="accent1"/>
          </a:lnRef>
          <a:fillRef idx="0">
            <a:srgbClr val="FFFFFF"/>
          </a:fillRef>
          <a:effectRef idx="0">
            <a:srgbClr val="FFFFFF"/>
          </a:effectRef>
          <a:fontRef idx="minor">
            <a:schemeClr val="tx1"/>
          </a:fontRef>
        </p:style>
      </p:cxnSp>
      <p:cxnSp>
        <p:nvCxnSpPr>
          <p:cNvPr id="8" name="直接箭头连接符 7"/>
          <p:cNvCxnSpPr/>
          <p:nvPr>
            <p:custDataLst>
              <p:tags r:id="rId7"/>
            </p:custDataLst>
          </p:nvPr>
        </p:nvCxnSpPr>
        <p:spPr>
          <a:xfrm flipV="1">
            <a:off x="2082165" y="4717415"/>
            <a:ext cx="1941195" cy="5715"/>
          </a:xfrm>
          <a:prstGeom prst="straightConnector1">
            <a:avLst/>
          </a:prstGeom>
          <a:ln>
            <a:headEnd type="arrow"/>
            <a:tailEnd type="arrow"/>
          </a:ln>
        </p:spPr>
        <p:style>
          <a:lnRef idx="2">
            <a:schemeClr val="accent1"/>
          </a:lnRef>
          <a:fillRef idx="0">
            <a:srgbClr val="FFFFFF"/>
          </a:fillRef>
          <a:effectRef idx="0">
            <a:srgbClr val="FFFFFF"/>
          </a:effectRef>
          <a:fontRef idx="minor">
            <a:schemeClr val="tx1"/>
          </a:fontRef>
        </p:style>
      </p:cxnSp>
      <p:sp>
        <p:nvSpPr>
          <p:cNvPr id="9" name="文本框 8"/>
          <p:cNvSpPr txBox="1"/>
          <p:nvPr>
            <p:custDataLst>
              <p:tags r:id="rId8"/>
            </p:custDataLst>
          </p:nvPr>
        </p:nvSpPr>
        <p:spPr>
          <a:xfrm>
            <a:off x="2892425" y="4875530"/>
            <a:ext cx="4064000" cy="368300"/>
          </a:xfrm>
          <a:prstGeom prst="rect">
            <a:avLst/>
          </a:prstGeom>
          <a:noFill/>
        </p:spPr>
        <p:txBody>
          <a:bodyPr wrap="square" rtlCol="0">
            <a:spAutoFit/>
          </a:bodyPr>
          <a:p>
            <a:r>
              <a:rPr lang="en-US" altLang="zh-CN">
                <a:solidFill>
                  <a:schemeClr val="accent1"/>
                </a:solidFill>
                <a:effectLst>
                  <a:outerShdw blurRad="38100" dist="25400" dir="5400000" algn="ctr" rotWithShape="0">
                    <a:srgbClr val="6E747A">
                      <a:alpha val="43000"/>
                    </a:srgbClr>
                  </a:outerShdw>
                </a:effectLst>
              </a:rPr>
              <a:t>25nm</a:t>
            </a:r>
            <a:endParaRPr lang="en-US" altLang="zh-CN">
              <a:solidFill>
                <a:schemeClr val="accent1"/>
              </a:solidFill>
              <a:effectLst>
                <a:outerShdw blurRad="38100" dist="25400" dir="5400000" algn="ctr" rotWithShape="0">
                  <a:srgbClr val="6E747A">
                    <a:alpha val="43000"/>
                  </a:srgbClr>
                </a:outerShdw>
              </a:effectLst>
            </a:endParaRPr>
          </a:p>
        </p:txBody>
      </p:sp>
      <p:cxnSp>
        <p:nvCxnSpPr>
          <p:cNvPr id="10" name="直接连接符 9"/>
          <p:cNvCxnSpPr/>
          <p:nvPr>
            <p:custDataLst>
              <p:tags r:id="rId9"/>
            </p:custDataLst>
          </p:nvPr>
        </p:nvCxnSpPr>
        <p:spPr>
          <a:xfrm>
            <a:off x="2082165" y="4186555"/>
            <a:ext cx="1502410" cy="10795"/>
          </a:xfrm>
          <a:prstGeom prst="line">
            <a:avLst/>
          </a:prstGeom>
          <a:ln w="12700" cap="flat" cmpd="sng" algn="ctr">
            <a:solidFill>
              <a:schemeClr val="accent1"/>
            </a:solidFill>
            <a:prstDash val="dash"/>
            <a:miter lim="800000"/>
          </a:ln>
        </p:spPr>
        <p:style>
          <a:lnRef idx="0">
            <a:schemeClr val="accent1"/>
          </a:lnRef>
          <a:fillRef idx="0">
            <a:srgbClr val="FFFFFF"/>
          </a:fillRef>
          <a:effectRef idx="0">
            <a:srgbClr val="FFFFFF"/>
          </a:effectRef>
          <a:fontRef idx="minor">
            <a:schemeClr val="tx1"/>
          </a:fontRef>
        </p:style>
      </p:cxnSp>
      <p:cxnSp>
        <p:nvCxnSpPr>
          <p:cNvPr id="11" name="直接连接符 10"/>
          <p:cNvCxnSpPr/>
          <p:nvPr>
            <p:custDataLst>
              <p:tags r:id="rId10"/>
            </p:custDataLst>
          </p:nvPr>
        </p:nvCxnSpPr>
        <p:spPr>
          <a:xfrm flipH="1" flipV="1">
            <a:off x="2745105" y="3604260"/>
            <a:ext cx="1861185" cy="3175"/>
          </a:xfrm>
          <a:prstGeom prst="line">
            <a:avLst/>
          </a:prstGeom>
          <a:ln w="12700" cap="flat" cmpd="sng" algn="ctr">
            <a:solidFill>
              <a:schemeClr val="accent1"/>
            </a:solidFill>
            <a:prstDash val="dash"/>
            <a:miter lim="800000"/>
          </a:ln>
        </p:spPr>
        <p:style>
          <a:lnRef idx="0">
            <a:schemeClr val="accent1"/>
          </a:lnRef>
          <a:fillRef idx="0">
            <a:srgbClr val="FFFFFF"/>
          </a:fillRef>
          <a:effectRef idx="0">
            <a:srgbClr val="FFFFFF"/>
          </a:effectRef>
          <a:fontRef idx="minor">
            <a:schemeClr val="tx1"/>
          </a:fontRef>
        </p:style>
      </p:cxnSp>
      <p:cxnSp>
        <p:nvCxnSpPr>
          <p:cNvPr id="12" name="直接箭头连接符 11"/>
          <p:cNvCxnSpPr/>
          <p:nvPr>
            <p:custDataLst>
              <p:tags r:id="rId11"/>
            </p:custDataLst>
          </p:nvPr>
        </p:nvCxnSpPr>
        <p:spPr>
          <a:xfrm flipH="1">
            <a:off x="3337560" y="3632835"/>
            <a:ext cx="3810" cy="586105"/>
          </a:xfrm>
          <a:prstGeom prst="straightConnector1">
            <a:avLst/>
          </a:prstGeom>
          <a:ln>
            <a:headEnd type="arrow"/>
            <a:tailEnd type="arrow"/>
          </a:ln>
        </p:spPr>
        <p:style>
          <a:lnRef idx="2">
            <a:schemeClr val="accent1"/>
          </a:lnRef>
          <a:fillRef idx="0">
            <a:srgbClr val="FFFFFF"/>
          </a:fillRef>
          <a:effectRef idx="0">
            <a:srgbClr val="FFFFFF"/>
          </a:effectRef>
          <a:fontRef idx="minor">
            <a:schemeClr val="tx1"/>
          </a:fontRef>
        </p:style>
      </p:cxnSp>
      <p:cxnSp>
        <p:nvCxnSpPr>
          <p:cNvPr id="13" name="直接箭头连接符 12"/>
          <p:cNvCxnSpPr/>
          <p:nvPr>
            <p:custDataLst>
              <p:tags r:id="rId12"/>
            </p:custDataLst>
          </p:nvPr>
        </p:nvCxnSpPr>
        <p:spPr>
          <a:xfrm flipH="1">
            <a:off x="5143500" y="2897505"/>
            <a:ext cx="3175" cy="735330"/>
          </a:xfrm>
          <a:prstGeom prst="straightConnector1">
            <a:avLst/>
          </a:prstGeom>
          <a:ln>
            <a:headEnd type="arrow"/>
            <a:tailEnd type="arrow"/>
          </a:ln>
        </p:spPr>
        <p:style>
          <a:lnRef idx="2">
            <a:schemeClr val="accent1"/>
          </a:lnRef>
          <a:fillRef idx="0">
            <a:srgbClr val="FFFFFF"/>
          </a:fillRef>
          <a:effectRef idx="0">
            <a:srgbClr val="FFFFFF"/>
          </a:effectRef>
          <a:fontRef idx="minor">
            <a:schemeClr val="tx1"/>
          </a:fontRef>
        </p:style>
      </p:cxnSp>
      <p:sp>
        <p:nvSpPr>
          <p:cNvPr id="14" name="文本框 13"/>
          <p:cNvSpPr txBox="1"/>
          <p:nvPr>
            <p:custDataLst>
              <p:tags r:id="rId13"/>
            </p:custDataLst>
          </p:nvPr>
        </p:nvSpPr>
        <p:spPr>
          <a:xfrm>
            <a:off x="3384550" y="3754755"/>
            <a:ext cx="4064000" cy="368300"/>
          </a:xfrm>
          <a:prstGeom prst="rect">
            <a:avLst/>
          </a:prstGeom>
          <a:noFill/>
        </p:spPr>
        <p:txBody>
          <a:bodyPr wrap="square" rtlCol="0">
            <a:spAutoFit/>
          </a:bodyPr>
          <a:p>
            <a:r>
              <a:rPr lang="en-US" altLang="zh-CN">
                <a:solidFill>
                  <a:schemeClr val="accent1"/>
                </a:solidFill>
                <a:effectLst>
                  <a:outerShdw blurRad="38100" dist="25400" dir="5400000" algn="ctr" rotWithShape="0">
                    <a:srgbClr val="6E747A">
                      <a:alpha val="43000"/>
                    </a:srgbClr>
                  </a:outerShdw>
                </a:effectLst>
              </a:rPr>
              <a:t>8nm</a:t>
            </a:r>
            <a:endParaRPr lang="en-US" altLang="zh-CN">
              <a:solidFill>
                <a:schemeClr val="accent1"/>
              </a:solidFill>
              <a:effectLst>
                <a:outerShdw blurRad="38100" dist="25400" dir="5400000" algn="ctr" rotWithShape="0">
                  <a:srgbClr val="6E747A">
                    <a:alpha val="43000"/>
                  </a:srgbClr>
                </a:outerShdw>
              </a:effectLst>
            </a:endParaRPr>
          </a:p>
        </p:txBody>
      </p:sp>
      <p:sp>
        <p:nvSpPr>
          <p:cNvPr id="15" name="文本框 14"/>
          <p:cNvSpPr txBox="1"/>
          <p:nvPr>
            <p:custDataLst>
              <p:tags r:id="rId14"/>
            </p:custDataLst>
          </p:nvPr>
        </p:nvSpPr>
        <p:spPr>
          <a:xfrm>
            <a:off x="5277485" y="3061970"/>
            <a:ext cx="810260" cy="368300"/>
          </a:xfrm>
          <a:prstGeom prst="rect">
            <a:avLst/>
          </a:prstGeom>
          <a:noFill/>
        </p:spPr>
        <p:txBody>
          <a:bodyPr wrap="square" rtlCol="0">
            <a:spAutoFit/>
          </a:bodyPr>
          <a:p>
            <a:r>
              <a:rPr lang="en-US" altLang="zh-CN">
                <a:solidFill>
                  <a:schemeClr val="accent1"/>
                </a:solidFill>
                <a:effectLst>
                  <a:outerShdw blurRad="38100" dist="25400" dir="5400000" algn="ctr" rotWithShape="0">
                    <a:srgbClr val="6E747A">
                      <a:alpha val="43000"/>
                    </a:srgbClr>
                  </a:outerShdw>
                </a:effectLst>
              </a:rPr>
              <a:t>10nm</a:t>
            </a:r>
            <a:endParaRPr lang="en-US" altLang="zh-CN">
              <a:solidFill>
                <a:schemeClr val="accent1"/>
              </a:solidFill>
              <a:effectLst>
                <a:outerShdw blurRad="38100" dist="25400" dir="5400000" algn="ctr" rotWithShape="0">
                  <a:srgbClr val="6E747A">
                    <a:alpha val="43000"/>
                  </a:srgbClr>
                </a:outerShdw>
              </a:effectLst>
            </a:endParaRPr>
          </a:p>
        </p:txBody>
      </p:sp>
      <p:cxnSp>
        <p:nvCxnSpPr>
          <p:cNvPr id="17" name="直接连接符 16"/>
          <p:cNvCxnSpPr/>
          <p:nvPr>
            <p:custDataLst>
              <p:tags r:id="rId15"/>
            </p:custDataLst>
          </p:nvPr>
        </p:nvCxnSpPr>
        <p:spPr>
          <a:xfrm>
            <a:off x="11332210" y="2599690"/>
            <a:ext cx="0" cy="2446655"/>
          </a:xfrm>
          <a:prstGeom prst="line">
            <a:avLst/>
          </a:prstGeom>
          <a:ln w="12700" cap="flat" cmpd="sng" algn="ctr">
            <a:solidFill>
              <a:schemeClr val="accent1"/>
            </a:solidFill>
            <a:prstDash val="dash"/>
            <a:miter lim="800000"/>
          </a:ln>
        </p:spPr>
        <p:style>
          <a:lnRef idx="0">
            <a:schemeClr val="accent1"/>
          </a:lnRef>
          <a:fillRef idx="0">
            <a:srgbClr val="FFFFFF"/>
          </a:fillRef>
          <a:effectRef idx="0">
            <a:srgbClr val="FFFFFF"/>
          </a:effectRef>
          <a:fontRef idx="minor">
            <a:schemeClr val="tx1"/>
          </a:fontRef>
        </p:style>
      </p:cxnSp>
      <p:cxnSp>
        <p:nvCxnSpPr>
          <p:cNvPr id="18" name="直接连接符 17"/>
          <p:cNvCxnSpPr/>
          <p:nvPr>
            <p:custDataLst>
              <p:tags r:id="rId16"/>
            </p:custDataLst>
          </p:nvPr>
        </p:nvCxnSpPr>
        <p:spPr>
          <a:xfrm>
            <a:off x="7681595" y="2666365"/>
            <a:ext cx="0" cy="2446655"/>
          </a:xfrm>
          <a:prstGeom prst="line">
            <a:avLst/>
          </a:prstGeom>
          <a:ln w="12700" cap="flat" cmpd="sng" algn="ctr">
            <a:solidFill>
              <a:schemeClr val="accent1"/>
            </a:solidFill>
            <a:prstDash val="dash"/>
            <a:miter lim="800000"/>
          </a:ln>
        </p:spPr>
        <p:style>
          <a:lnRef idx="0">
            <a:schemeClr val="accent1"/>
          </a:lnRef>
          <a:fillRef idx="0">
            <a:srgbClr val="FFFFFF"/>
          </a:fillRef>
          <a:effectRef idx="0">
            <a:srgbClr val="FFFFFF"/>
          </a:effectRef>
          <a:fontRef idx="minor">
            <a:schemeClr val="tx1"/>
          </a:fontRef>
        </p:style>
      </p:cxnSp>
      <p:cxnSp>
        <p:nvCxnSpPr>
          <p:cNvPr id="19" name="直接箭头连接符 18"/>
          <p:cNvCxnSpPr/>
          <p:nvPr>
            <p:custDataLst>
              <p:tags r:id="rId17"/>
            </p:custDataLst>
          </p:nvPr>
        </p:nvCxnSpPr>
        <p:spPr>
          <a:xfrm>
            <a:off x="7681595" y="4495800"/>
            <a:ext cx="3630930" cy="3810"/>
          </a:xfrm>
          <a:prstGeom prst="straightConnector1">
            <a:avLst/>
          </a:prstGeom>
          <a:ln>
            <a:headEnd type="arrow"/>
            <a:tailEnd type="arrow"/>
          </a:ln>
        </p:spPr>
        <p:style>
          <a:lnRef idx="2">
            <a:schemeClr val="accent1"/>
          </a:lnRef>
          <a:fillRef idx="0">
            <a:srgbClr val="FFFFFF"/>
          </a:fillRef>
          <a:effectRef idx="0">
            <a:srgbClr val="FFFFFF"/>
          </a:effectRef>
          <a:fontRef idx="minor">
            <a:schemeClr val="tx1"/>
          </a:fontRef>
        </p:style>
      </p:cxnSp>
      <p:sp>
        <p:nvSpPr>
          <p:cNvPr id="20" name="文本框 19"/>
          <p:cNvSpPr txBox="1"/>
          <p:nvPr>
            <p:custDataLst>
              <p:tags r:id="rId18"/>
            </p:custDataLst>
          </p:nvPr>
        </p:nvSpPr>
        <p:spPr>
          <a:xfrm>
            <a:off x="8620125" y="4497705"/>
            <a:ext cx="4064000" cy="368300"/>
          </a:xfrm>
          <a:prstGeom prst="rect">
            <a:avLst/>
          </a:prstGeom>
          <a:noFill/>
        </p:spPr>
        <p:txBody>
          <a:bodyPr wrap="square" rtlCol="0">
            <a:spAutoFit/>
          </a:bodyPr>
          <a:p>
            <a:r>
              <a:rPr lang="en-US" altLang="zh-CN">
                <a:solidFill>
                  <a:schemeClr val="accent1"/>
                </a:solidFill>
                <a:effectLst>
                  <a:outerShdw blurRad="38100" dist="25400" dir="5400000" algn="ctr" rotWithShape="0">
                    <a:srgbClr val="6E747A">
                      <a:alpha val="43000"/>
                    </a:srgbClr>
                  </a:outerShdw>
                </a:effectLst>
              </a:rPr>
              <a:t>73nm</a:t>
            </a:r>
            <a:endParaRPr lang="en-US" altLang="zh-CN">
              <a:solidFill>
                <a:schemeClr val="accent1"/>
              </a:solidFill>
              <a:effectLst>
                <a:outerShdw blurRad="38100" dist="25400" dir="5400000" algn="ctr" rotWithShape="0">
                  <a:srgbClr val="6E747A">
                    <a:alpha val="43000"/>
                  </a:srgbClr>
                </a:outerShdw>
              </a:effectLst>
            </a:endParaRPr>
          </a:p>
        </p:txBody>
      </p:sp>
      <p:cxnSp>
        <p:nvCxnSpPr>
          <p:cNvPr id="21" name="直接连接符 20"/>
          <p:cNvCxnSpPr/>
          <p:nvPr>
            <p:custDataLst>
              <p:tags r:id="rId19"/>
            </p:custDataLst>
          </p:nvPr>
        </p:nvCxnSpPr>
        <p:spPr>
          <a:xfrm>
            <a:off x="8843010" y="3369945"/>
            <a:ext cx="1502410" cy="10795"/>
          </a:xfrm>
          <a:prstGeom prst="line">
            <a:avLst/>
          </a:prstGeom>
          <a:ln w="12700" cap="flat" cmpd="sng" algn="ctr">
            <a:solidFill>
              <a:schemeClr val="accent1"/>
            </a:solidFill>
            <a:prstDash val="dash"/>
            <a:miter lim="800000"/>
          </a:ln>
        </p:spPr>
        <p:style>
          <a:lnRef idx="0">
            <a:schemeClr val="accent1"/>
          </a:lnRef>
          <a:fillRef idx="0">
            <a:srgbClr val="FFFFFF"/>
          </a:fillRef>
          <a:effectRef idx="0">
            <a:srgbClr val="FFFFFF"/>
          </a:effectRef>
          <a:fontRef idx="minor">
            <a:schemeClr val="tx1"/>
          </a:fontRef>
        </p:style>
      </p:cxnSp>
      <p:cxnSp>
        <p:nvCxnSpPr>
          <p:cNvPr id="22" name="直接连接符 21"/>
          <p:cNvCxnSpPr/>
          <p:nvPr>
            <p:custDataLst>
              <p:tags r:id="rId20"/>
            </p:custDataLst>
          </p:nvPr>
        </p:nvCxnSpPr>
        <p:spPr>
          <a:xfrm flipH="1" flipV="1">
            <a:off x="9275445" y="2894330"/>
            <a:ext cx="1861185" cy="3175"/>
          </a:xfrm>
          <a:prstGeom prst="line">
            <a:avLst/>
          </a:prstGeom>
          <a:ln w="12700" cap="flat" cmpd="sng" algn="ctr">
            <a:solidFill>
              <a:schemeClr val="accent1"/>
            </a:solidFill>
            <a:prstDash val="dash"/>
            <a:miter lim="800000"/>
          </a:ln>
        </p:spPr>
        <p:style>
          <a:lnRef idx="0">
            <a:schemeClr val="accent1"/>
          </a:lnRef>
          <a:fillRef idx="0">
            <a:srgbClr val="FFFFFF"/>
          </a:fillRef>
          <a:effectRef idx="0">
            <a:srgbClr val="FFFFFF"/>
          </a:effectRef>
          <a:fontRef idx="minor">
            <a:schemeClr val="tx1"/>
          </a:fontRef>
        </p:style>
      </p:cxnSp>
      <p:cxnSp>
        <p:nvCxnSpPr>
          <p:cNvPr id="23" name="直接箭头连接符 22"/>
          <p:cNvCxnSpPr/>
          <p:nvPr>
            <p:custDataLst>
              <p:tags r:id="rId21"/>
            </p:custDataLst>
          </p:nvPr>
        </p:nvCxnSpPr>
        <p:spPr>
          <a:xfrm>
            <a:off x="9592945" y="2886710"/>
            <a:ext cx="3175" cy="469900"/>
          </a:xfrm>
          <a:prstGeom prst="straightConnector1">
            <a:avLst/>
          </a:prstGeom>
          <a:ln>
            <a:headEnd type="arrow"/>
            <a:tailEnd type="arrow"/>
          </a:ln>
        </p:spPr>
        <p:style>
          <a:lnRef idx="2">
            <a:schemeClr val="accent1"/>
          </a:lnRef>
          <a:fillRef idx="0">
            <a:srgbClr val="FFFFFF"/>
          </a:fillRef>
          <a:effectRef idx="0">
            <a:srgbClr val="FFFFFF"/>
          </a:effectRef>
          <a:fontRef idx="minor">
            <a:schemeClr val="tx1"/>
          </a:fontRef>
        </p:style>
      </p:cxnSp>
      <p:sp>
        <p:nvSpPr>
          <p:cNvPr id="25" name="文本框 24"/>
          <p:cNvSpPr txBox="1"/>
          <p:nvPr>
            <p:custDataLst>
              <p:tags r:id="rId22"/>
            </p:custDataLst>
          </p:nvPr>
        </p:nvSpPr>
        <p:spPr>
          <a:xfrm>
            <a:off x="8843010" y="2949575"/>
            <a:ext cx="4064000" cy="368300"/>
          </a:xfrm>
          <a:prstGeom prst="rect">
            <a:avLst/>
          </a:prstGeom>
          <a:noFill/>
        </p:spPr>
        <p:txBody>
          <a:bodyPr wrap="square" rtlCol="0">
            <a:spAutoFit/>
          </a:bodyPr>
          <a:p>
            <a:r>
              <a:rPr lang="en-US" altLang="zh-CN">
                <a:solidFill>
                  <a:schemeClr val="accent1"/>
                </a:solidFill>
                <a:effectLst>
                  <a:outerShdw blurRad="38100" dist="25400" dir="5400000" algn="ctr" rotWithShape="0">
                    <a:srgbClr val="6E747A">
                      <a:alpha val="43000"/>
                    </a:srgbClr>
                  </a:outerShdw>
                </a:effectLst>
              </a:rPr>
              <a:t>10nm</a:t>
            </a:r>
            <a:endParaRPr lang="en-US" altLang="zh-CN">
              <a:solidFill>
                <a:schemeClr val="accent1"/>
              </a:solidFill>
              <a:effectLst>
                <a:outerShdw blurRad="38100" dist="25400" dir="5400000" algn="ctr" rotWithShape="0">
                  <a:srgbClr val="6E747A">
                    <a:alpha val="43000"/>
                  </a:srgbClr>
                </a:outerShdw>
              </a:effectLst>
            </a:endParaRPr>
          </a:p>
        </p:txBody>
      </p:sp>
    </p:spTree>
    <p:custDataLst>
      <p:tags r:id="rId23"/>
    </p:custData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50M</a:t>
            </a:r>
            <a:r>
              <a:rPr lang="en-US" altLang="zh-CN"/>
              <a:t>hz</a:t>
            </a:r>
            <a:endParaRPr lang="en-US" altLang="zh-CN"/>
          </a:p>
        </p:txBody>
      </p:sp>
      <p:pic>
        <p:nvPicPr>
          <p:cNvPr id="4" name="图片 3"/>
          <p:cNvPicPr>
            <a:picLocks noChangeAspect="1"/>
          </p:cNvPicPr>
          <p:nvPr>
            <p:custDataLst>
              <p:tags r:id="rId1"/>
            </p:custDataLst>
          </p:nvPr>
        </p:nvPicPr>
        <p:blipFill>
          <a:blip r:embed="rId2"/>
          <a:stretch>
            <a:fillRect/>
          </a:stretch>
        </p:blipFill>
        <p:spPr>
          <a:xfrm>
            <a:off x="608330" y="1686560"/>
            <a:ext cx="5654675" cy="4359910"/>
          </a:xfrm>
          <a:prstGeom prst="rect">
            <a:avLst/>
          </a:prstGeom>
        </p:spPr>
      </p:pic>
      <p:cxnSp>
        <p:nvCxnSpPr>
          <p:cNvPr id="5" name="直接连接符 4"/>
          <p:cNvCxnSpPr/>
          <p:nvPr>
            <p:custDataLst>
              <p:tags r:id="rId3"/>
            </p:custDataLst>
          </p:nvPr>
        </p:nvCxnSpPr>
        <p:spPr>
          <a:xfrm>
            <a:off x="4184650" y="2762250"/>
            <a:ext cx="0" cy="2446655"/>
          </a:xfrm>
          <a:prstGeom prst="line">
            <a:avLst/>
          </a:prstGeom>
          <a:ln w="12700" cap="flat" cmpd="sng" algn="ctr">
            <a:solidFill>
              <a:schemeClr val="accent1"/>
            </a:solidFill>
            <a:prstDash val="dash"/>
            <a:miter lim="800000"/>
          </a:ln>
        </p:spPr>
        <p:style>
          <a:lnRef idx="0">
            <a:schemeClr val="accent1"/>
          </a:lnRef>
          <a:fillRef idx="0">
            <a:srgbClr val="FFFFFF"/>
          </a:fillRef>
          <a:effectRef idx="0">
            <a:srgbClr val="FFFFFF"/>
          </a:effectRef>
          <a:fontRef idx="minor">
            <a:schemeClr val="tx1"/>
          </a:fontRef>
        </p:style>
      </p:cxnSp>
      <p:cxnSp>
        <p:nvCxnSpPr>
          <p:cNvPr id="7" name="直接连接符 6"/>
          <p:cNvCxnSpPr/>
          <p:nvPr>
            <p:custDataLst>
              <p:tags r:id="rId4"/>
            </p:custDataLst>
          </p:nvPr>
        </p:nvCxnSpPr>
        <p:spPr>
          <a:xfrm>
            <a:off x="1677035" y="2762250"/>
            <a:ext cx="0" cy="2446655"/>
          </a:xfrm>
          <a:prstGeom prst="line">
            <a:avLst/>
          </a:prstGeom>
          <a:ln w="12700" cap="flat" cmpd="sng" algn="ctr">
            <a:solidFill>
              <a:schemeClr val="accent1"/>
            </a:solidFill>
            <a:prstDash val="dash"/>
            <a:miter lim="800000"/>
          </a:ln>
        </p:spPr>
        <p:style>
          <a:lnRef idx="0">
            <a:schemeClr val="accent1"/>
          </a:lnRef>
          <a:fillRef idx="0">
            <a:srgbClr val="FFFFFF"/>
          </a:fillRef>
          <a:effectRef idx="0">
            <a:srgbClr val="FFFFFF"/>
          </a:effectRef>
          <a:fontRef idx="minor">
            <a:schemeClr val="tx1"/>
          </a:fontRef>
        </p:style>
      </p:cxnSp>
      <p:cxnSp>
        <p:nvCxnSpPr>
          <p:cNvPr id="8" name="直接箭头连接符 7"/>
          <p:cNvCxnSpPr/>
          <p:nvPr>
            <p:custDataLst>
              <p:tags r:id="rId5"/>
            </p:custDataLst>
          </p:nvPr>
        </p:nvCxnSpPr>
        <p:spPr>
          <a:xfrm>
            <a:off x="1692910" y="4718050"/>
            <a:ext cx="2501900" cy="10160"/>
          </a:xfrm>
          <a:prstGeom prst="straightConnector1">
            <a:avLst/>
          </a:prstGeom>
          <a:ln>
            <a:headEnd type="arrow"/>
            <a:tailEnd type="arrow"/>
          </a:ln>
        </p:spPr>
        <p:style>
          <a:lnRef idx="2">
            <a:schemeClr val="accent1"/>
          </a:lnRef>
          <a:fillRef idx="0">
            <a:srgbClr val="FFFFFF"/>
          </a:fillRef>
          <a:effectRef idx="0">
            <a:srgbClr val="FFFFFF"/>
          </a:effectRef>
          <a:fontRef idx="minor">
            <a:schemeClr val="tx1"/>
          </a:fontRef>
        </p:style>
      </p:cxnSp>
      <p:sp>
        <p:nvSpPr>
          <p:cNvPr id="9" name="文本框 8"/>
          <p:cNvSpPr txBox="1"/>
          <p:nvPr>
            <p:custDataLst>
              <p:tags r:id="rId6"/>
            </p:custDataLst>
          </p:nvPr>
        </p:nvSpPr>
        <p:spPr>
          <a:xfrm>
            <a:off x="2409190" y="4875530"/>
            <a:ext cx="4064000" cy="368300"/>
          </a:xfrm>
          <a:prstGeom prst="rect">
            <a:avLst/>
          </a:prstGeom>
          <a:noFill/>
        </p:spPr>
        <p:txBody>
          <a:bodyPr wrap="square" rtlCol="0">
            <a:spAutoFit/>
          </a:bodyPr>
          <a:p>
            <a:r>
              <a:rPr lang="en-US" altLang="zh-CN">
                <a:solidFill>
                  <a:schemeClr val="accent1"/>
                </a:solidFill>
                <a:effectLst>
                  <a:outerShdw blurRad="38100" dist="25400" dir="5400000" algn="ctr" rotWithShape="0">
                    <a:srgbClr val="6E747A">
                      <a:alpha val="43000"/>
                    </a:srgbClr>
                  </a:outerShdw>
                </a:effectLst>
              </a:rPr>
              <a:t>54nm</a:t>
            </a:r>
            <a:endParaRPr lang="en-US" altLang="zh-CN">
              <a:solidFill>
                <a:schemeClr val="accent1"/>
              </a:solidFill>
              <a:effectLst>
                <a:outerShdw blurRad="38100" dist="25400" dir="5400000" algn="ctr" rotWithShape="0">
                  <a:srgbClr val="6E747A">
                    <a:alpha val="43000"/>
                  </a:srgbClr>
                </a:outerShdw>
              </a:effectLst>
            </a:endParaRPr>
          </a:p>
        </p:txBody>
      </p:sp>
      <p:cxnSp>
        <p:nvCxnSpPr>
          <p:cNvPr id="10" name="直接连接符 9"/>
          <p:cNvCxnSpPr/>
          <p:nvPr>
            <p:custDataLst>
              <p:tags r:id="rId7"/>
            </p:custDataLst>
          </p:nvPr>
        </p:nvCxnSpPr>
        <p:spPr>
          <a:xfrm>
            <a:off x="2892425" y="3360420"/>
            <a:ext cx="1502410" cy="10795"/>
          </a:xfrm>
          <a:prstGeom prst="line">
            <a:avLst/>
          </a:prstGeom>
          <a:ln w="12700" cap="flat" cmpd="sng" algn="ctr">
            <a:solidFill>
              <a:schemeClr val="accent1"/>
            </a:solidFill>
            <a:prstDash val="dash"/>
            <a:miter lim="800000"/>
          </a:ln>
        </p:spPr>
        <p:style>
          <a:lnRef idx="0">
            <a:schemeClr val="accent1"/>
          </a:lnRef>
          <a:fillRef idx="0">
            <a:srgbClr val="FFFFFF"/>
          </a:fillRef>
          <a:effectRef idx="0">
            <a:srgbClr val="FFFFFF"/>
          </a:effectRef>
          <a:fontRef idx="minor">
            <a:schemeClr val="tx1"/>
          </a:fontRef>
        </p:style>
      </p:cxnSp>
      <p:cxnSp>
        <p:nvCxnSpPr>
          <p:cNvPr id="11" name="直接连接符 10"/>
          <p:cNvCxnSpPr/>
          <p:nvPr>
            <p:custDataLst>
              <p:tags r:id="rId8"/>
            </p:custDataLst>
          </p:nvPr>
        </p:nvCxnSpPr>
        <p:spPr>
          <a:xfrm flipH="1" flipV="1">
            <a:off x="1779270" y="3796030"/>
            <a:ext cx="1861185" cy="3175"/>
          </a:xfrm>
          <a:prstGeom prst="line">
            <a:avLst/>
          </a:prstGeom>
          <a:ln w="12700" cap="flat" cmpd="sng" algn="ctr">
            <a:solidFill>
              <a:schemeClr val="accent1"/>
            </a:solidFill>
            <a:prstDash val="dash"/>
            <a:miter lim="800000"/>
          </a:ln>
        </p:spPr>
        <p:style>
          <a:lnRef idx="0">
            <a:schemeClr val="accent1"/>
          </a:lnRef>
          <a:fillRef idx="0">
            <a:srgbClr val="FFFFFF"/>
          </a:fillRef>
          <a:effectRef idx="0">
            <a:srgbClr val="FFFFFF"/>
          </a:effectRef>
          <a:fontRef idx="minor">
            <a:schemeClr val="tx1"/>
          </a:fontRef>
        </p:style>
      </p:cxnSp>
      <p:cxnSp>
        <p:nvCxnSpPr>
          <p:cNvPr id="12" name="直接箭头连接符 11"/>
          <p:cNvCxnSpPr/>
          <p:nvPr>
            <p:custDataLst>
              <p:tags r:id="rId9"/>
            </p:custDataLst>
          </p:nvPr>
        </p:nvCxnSpPr>
        <p:spPr>
          <a:xfrm>
            <a:off x="3265805" y="3371215"/>
            <a:ext cx="3175" cy="441960"/>
          </a:xfrm>
          <a:prstGeom prst="straightConnector1">
            <a:avLst/>
          </a:prstGeom>
          <a:ln>
            <a:headEnd type="arrow"/>
            <a:tailEnd type="arrow"/>
          </a:ln>
        </p:spPr>
        <p:style>
          <a:lnRef idx="2">
            <a:schemeClr val="accent1"/>
          </a:lnRef>
          <a:fillRef idx="0">
            <a:srgbClr val="FFFFFF"/>
          </a:fillRef>
          <a:effectRef idx="0">
            <a:srgbClr val="FFFFFF"/>
          </a:effectRef>
          <a:fontRef idx="minor">
            <a:schemeClr val="tx1"/>
          </a:fontRef>
        </p:style>
      </p:cxnSp>
      <p:cxnSp>
        <p:nvCxnSpPr>
          <p:cNvPr id="13" name="直接箭头连接符 12"/>
          <p:cNvCxnSpPr/>
          <p:nvPr>
            <p:custDataLst>
              <p:tags r:id="rId10"/>
            </p:custDataLst>
          </p:nvPr>
        </p:nvCxnSpPr>
        <p:spPr>
          <a:xfrm flipH="1">
            <a:off x="5678805" y="2987040"/>
            <a:ext cx="5080" cy="407035"/>
          </a:xfrm>
          <a:prstGeom prst="straightConnector1">
            <a:avLst/>
          </a:prstGeom>
          <a:ln>
            <a:headEnd type="arrow"/>
            <a:tailEnd type="arrow"/>
          </a:ln>
        </p:spPr>
        <p:style>
          <a:lnRef idx="2">
            <a:schemeClr val="accent1"/>
          </a:lnRef>
          <a:fillRef idx="0">
            <a:srgbClr val="FFFFFF"/>
          </a:fillRef>
          <a:effectRef idx="0">
            <a:srgbClr val="FFFFFF"/>
          </a:effectRef>
          <a:fontRef idx="minor">
            <a:schemeClr val="tx1"/>
          </a:fontRef>
        </p:style>
      </p:cxnSp>
      <p:pic>
        <p:nvPicPr>
          <p:cNvPr id="6" name="内容占位符 5"/>
          <p:cNvPicPr>
            <a:picLocks noChangeAspect="1"/>
          </p:cNvPicPr>
          <p:nvPr>
            <p:ph idx="1"/>
            <p:custDataLst>
              <p:tags r:id="rId11"/>
            </p:custDataLst>
          </p:nvPr>
        </p:nvPicPr>
        <p:blipFill>
          <a:blip r:embed="rId12"/>
          <a:stretch>
            <a:fillRect/>
          </a:stretch>
        </p:blipFill>
        <p:spPr>
          <a:xfrm>
            <a:off x="6473190" y="1697355"/>
            <a:ext cx="5431790" cy="4349115"/>
          </a:xfrm>
          <a:prstGeom prst="rect">
            <a:avLst/>
          </a:prstGeom>
        </p:spPr>
      </p:pic>
      <p:cxnSp>
        <p:nvCxnSpPr>
          <p:cNvPr id="14" name="直接连接符 13"/>
          <p:cNvCxnSpPr/>
          <p:nvPr>
            <p:custDataLst>
              <p:tags r:id="rId13"/>
            </p:custDataLst>
          </p:nvPr>
        </p:nvCxnSpPr>
        <p:spPr>
          <a:xfrm>
            <a:off x="11362690" y="2937510"/>
            <a:ext cx="0" cy="2446655"/>
          </a:xfrm>
          <a:prstGeom prst="line">
            <a:avLst/>
          </a:prstGeom>
          <a:ln w="12700" cap="flat" cmpd="sng" algn="ctr">
            <a:solidFill>
              <a:schemeClr val="accent1"/>
            </a:solidFill>
            <a:prstDash val="dash"/>
            <a:miter lim="800000"/>
          </a:ln>
        </p:spPr>
        <p:style>
          <a:lnRef idx="0">
            <a:schemeClr val="accent1"/>
          </a:lnRef>
          <a:fillRef idx="0">
            <a:srgbClr val="FFFFFF"/>
          </a:fillRef>
          <a:effectRef idx="0">
            <a:srgbClr val="FFFFFF"/>
          </a:effectRef>
          <a:fontRef idx="minor">
            <a:schemeClr val="tx1"/>
          </a:fontRef>
        </p:style>
      </p:cxnSp>
      <p:cxnSp>
        <p:nvCxnSpPr>
          <p:cNvPr id="15" name="直接连接符 14"/>
          <p:cNvCxnSpPr/>
          <p:nvPr>
            <p:custDataLst>
              <p:tags r:id="rId14"/>
            </p:custDataLst>
          </p:nvPr>
        </p:nvCxnSpPr>
        <p:spPr>
          <a:xfrm>
            <a:off x="7263130" y="2993390"/>
            <a:ext cx="0" cy="2446655"/>
          </a:xfrm>
          <a:prstGeom prst="line">
            <a:avLst/>
          </a:prstGeom>
          <a:ln w="12700" cap="flat" cmpd="sng" algn="ctr">
            <a:solidFill>
              <a:schemeClr val="accent1"/>
            </a:solidFill>
            <a:prstDash val="dash"/>
            <a:miter lim="800000"/>
          </a:ln>
        </p:spPr>
        <p:style>
          <a:lnRef idx="0">
            <a:schemeClr val="accent1"/>
          </a:lnRef>
          <a:fillRef idx="0">
            <a:srgbClr val="FFFFFF"/>
          </a:fillRef>
          <a:effectRef idx="0">
            <a:srgbClr val="FFFFFF"/>
          </a:effectRef>
          <a:fontRef idx="minor">
            <a:schemeClr val="tx1"/>
          </a:fontRef>
        </p:style>
      </p:cxnSp>
      <p:cxnSp>
        <p:nvCxnSpPr>
          <p:cNvPr id="16" name="直接箭头连接符 15"/>
          <p:cNvCxnSpPr/>
          <p:nvPr>
            <p:custDataLst>
              <p:tags r:id="rId15"/>
            </p:custDataLst>
          </p:nvPr>
        </p:nvCxnSpPr>
        <p:spPr>
          <a:xfrm>
            <a:off x="7263130" y="4796790"/>
            <a:ext cx="4077970" cy="7620"/>
          </a:xfrm>
          <a:prstGeom prst="straightConnector1">
            <a:avLst/>
          </a:prstGeom>
          <a:ln>
            <a:headEnd type="arrow"/>
            <a:tailEnd type="arrow"/>
          </a:ln>
        </p:spPr>
        <p:style>
          <a:lnRef idx="2">
            <a:schemeClr val="accent1"/>
          </a:lnRef>
          <a:fillRef idx="0">
            <a:srgbClr val="FFFFFF"/>
          </a:fillRef>
          <a:effectRef idx="0">
            <a:srgbClr val="FFFFFF"/>
          </a:effectRef>
          <a:fontRef idx="minor">
            <a:schemeClr val="tx1"/>
          </a:fontRef>
        </p:style>
      </p:cxnSp>
      <p:sp>
        <p:nvSpPr>
          <p:cNvPr id="17" name="文本框 16"/>
          <p:cNvSpPr txBox="1"/>
          <p:nvPr>
            <p:custDataLst>
              <p:tags r:id="rId16"/>
            </p:custDataLst>
          </p:nvPr>
        </p:nvSpPr>
        <p:spPr>
          <a:xfrm>
            <a:off x="8911590" y="4875530"/>
            <a:ext cx="4064000" cy="368300"/>
          </a:xfrm>
          <a:prstGeom prst="rect">
            <a:avLst/>
          </a:prstGeom>
          <a:noFill/>
        </p:spPr>
        <p:txBody>
          <a:bodyPr wrap="square" rtlCol="0">
            <a:spAutoFit/>
          </a:bodyPr>
          <a:p>
            <a:r>
              <a:rPr lang="en-US" altLang="zh-CN">
                <a:solidFill>
                  <a:schemeClr val="accent1"/>
                </a:solidFill>
                <a:effectLst>
                  <a:outerShdw blurRad="38100" dist="25400" dir="5400000" algn="ctr" rotWithShape="0">
                    <a:srgbClr val="6E747A">
                      <a:alpha val="43000"/>
                    </a:srgbClr>
                  </a:outerShdw>
                </a:effectLst>
              </a:rPr>
              <a:t>115nm</a:t>
            </a:r>
            <a:endParaRPr lang="en-US" altLang="zh-CN">
              <a:solidFill>
                <a:schemeClr val="accent1"/>
              </a:solidFill>
              <a:effectLst>
                <a:outerShdw blurRad="38100" dist="25400" dir="5400000" algn="ctr" rotWithShape="0">
                  <a:srgbClr val="6E747A">
                    <a:alpha val="43000"/>
                  </a:srgbClr>
                </a:outerShdw>
              </a:effectLst>
            </a:endParaRPr>
          </a:p>
        </p:txBody>
      </p:sp>
      <p:cxnSp>
        <p:nvCxnSpPr>
          <p:cNvPr id="18" name="直接连接符 17"/>
          <p:cNvCxnSpPr/>
          <p:nvPr>
            <p:custDataLst>
              <p:tags r:id="rId17"/>
            </p:custDataLst>
          </p:nvPr>
        </p:nvCxnSpPr>
        <p:spPr>
          <a:xfrm>
            <a:off x="8868410" y="3188970"/>
            <a:ext cx="2319655" cy="6985"/>
          </a:xfrm>
          <a:prstGeom prst="line">
            <a:avLst/>
          </a:prstGeom>
          <a:ln w="12700" cap="flat" cmpd="sng" algn="ctr">
            <a:solidFill>
              <a:schemeClr val="accent1"/>
            </a:solidFill>
            <a:prstDash val="dash"/>
            <a:miter lim="800000"/>
          </a:ln>
        </p:spPr>
        <p:style>
          <a:lnRef idx="0">
            <a:schemeClr val="accent1"/>
          </a:lnRef>
          <a:fillRef idx="0">
            <a:srgbClr val="FFFFFF"/>
          </a:fillRef>
          <a:effectRef idx="0">
            <a:srgbClr val="FFFFFF"/>
          </a:effectRef>
          <a:fontRef idx="minor">
            <a:schemeClr val="tx1"/>
          </a:fontRef>
        </p:style>
      </p:cxnSp>
      <p:cxnSp>
        <p:nvCxnSpPr>
          <p:cNvPr id="19" name="直接连接符 18"/>
          <p:cNvCxnSpPr/>
          <p:nvPr>
            <p:custDataLst>
              <p:tags r:id="rId18"/>
            </p:custDataLst>
          </p:nvPr>
        </p:nvCxnSpPr>
        <p:spPr>
          <a:xfrm flipH="1" flipV="1">
            <a:off x="7263130" y="3521710"/>
            <a:ext cx="2496820" cy="2540"/>
          </a:xfrm>
          <a:prstGeom prst="line">
            <a:avLst/>
          </a:prstGeom>
          <a:ln w="12700" cap="flat" cmpd="sng" algn="ctr">
            <a:solidFill>
              <a:schemeClr val="accent1"/>
            </a:solidFill>
            <a:prstDash val="dash"/>
            <a:miter lim="800000"/>
          </a:ln>
        </p:spPr>
        <p:style>
          <a:lnRef idx="0">
            <a:schemeClr val="accent1"/>
          </a:lnRef>
          <a:fillRef idx="0">
            <a:srgbClr val="FFFFFF"/>
          </a:fillRef>
          <a:effectRef idx="0">
            <a:srgbClr val="FFFFFF"/>
          </a:effectRef>
          <a:fontRef idx="minor">
            <a:schemeClr val="tx1"/>
          </a:fontRef>
        </p:style>
      </p:cxnSp>
      <p:cxnSp>
        <p:nvCxnSpPr>
          <p:cNvPr id="20" name="直接箭头连接符 19"/>
          <p:cNvCxnSpPr/>
          <p:nvPr>
            <p:custDataLst>
              <p:tags r:id="rId19"/>
            </p:custDataLst>
          </p:nvPr>
        </p:nvCxnSpPr>
        <p:spPr>
          <a:xfrm>
            <a:off x="9432290" y="3188970"/>
            <a:ext cx="7620" cy="289560"/>
          </a:xfrm>
          <a:prstGeom prst="straightConnector1">
            <a:avLst/>
          </a:prstGeom>
          <a:ln>
            <a:headEnd type="arrow"/>
            <a:tailEnd type="arrow"/>
          </a:ln>
        </p:spPr>
        <p:style>
          <a:lnRef idx="2">
            <a:schemeClr val="accent1"/>
          </a:lnRef>
          <a:fillRef idx="0">
            <a:srgbClr val="FFFFFF"/>
          </a:fillRef>
          <a:effectRef idx="0">
            <a:srgbClr val="FFFFFF"/>
          </a:effectRef>
          <a:fontRef idx="minor">
            <a:schemeClr val="tx1"/>
          </a:fontRef>
        </p:style>
      </p:cxnSp>
      <p:sp>
        <p:nvSpPr>
          <p:cNvPr id="22" name="文本框 21"/>
          <p:cNvSpPr txBox="1"/>
          <p:nvPr>
            <p:custDataLst>
              <p:tags r:id="rId20"/>
            </p:custDataLst>
          </p:nvPr>
        </p:nvSpPr>
        <p:spPr>
          <a:xfrm>
            <a:off x="3440430" y="3394710"/>
            <a:ext cx="4064000" cy="368300"/>
          </a:xfrm>
          <a:prstGeom prst="rect">
            <a:avLst/>
          </a:prstGeom>
          <a:noFill/>
        </p:spPr>
        <p:txBody>
          <a:bodyPr wrap="square" rtlCol="0">
            <a:spAutoFit/>
          </a:bodyPr>
          <a:p>
            <a:r>
              <a:rPr lang="en-US" altLang="zh-CN">
                <a:solidFill>
                  <a:schemeClr val="accent1"/>
                </a:solidFill>
                <a:effectLst>
                  <a:outerShdw blurRad="38100" dist="25400" dir="5400000" algn="ctr" rotWithShape="0">
                    <a:srgbClr val="6E747A">
                      <a:alpha val="43000"/>
                    </a:srgbClr>
                  </a:outerShdw>
                </a:effectLst>
              </a:rPr>
              <a:t>10nm</a:t>
            </a:r>
            <a:endParaRPr lang="en-US" altLang="zh-CN">
              <a:solidFill>
                <a:schemeClr val="accent1"/>
              </a:solidFill>
              <a:effectLst>
                <a:outerShdw blurRad="38100" dist="25400" dir="5400000" algn="ctr" rotWithShape="0">
                  <a:srgbClr val="6E747A">
                    <a:alpha val="43000"/>
                  </a:srgbClr>
                </a:outerShdw>
              </a:effectLst>
            </a:endParaRPr>
          </a:p>
        </p:txBody>
      </p:sp>
      <p:sp>
        <p:nvSpPr>
          <p:cNvPr id="23" name="文本框 22"/>
          <p:cNvSpPr txBox="1"/>
          <p:nvPr>
            <p:custDataLst>
              <p:tags r:id="rId21"/>
            </p:custDataLst>
          </p:nvPr>
        </p:nvSpPr>
        <p:spPr>
          <a:xfrm>
            <a:off x="9032240" y="2762250"/>
            <a:ext cx="4064000" cy="368300"/>
          </a:xfrm>
          <a:prstGeom prst="rect">
            <a:avLst/>
          </a:prstGeom>
          <a:noFill/>
        </p:spPr>
        <p:txBody>
          <a:bodyPr wrap="square" rtlCol="0">
            <a:spAutoFit/>
          </a:bodyPr>
          <a:p>
            <a:r>
              <a:rPr lang="en-US" altLang="zh-CN">
                <a:solidFill>
                  <a:schemeClr val="accent1"/>
                </a:solidFill>
                <a:effectLst>
                  <a:outerShdw blurRad="38100" dist="25400" dir="5400000" algn="ctr" rotWithShape="0">
                    <a:srgbClr val="6E747A">
                      <a:alpha val="43000"/>
                    </a:srgbClr>
                  </a:outerShdw>
                </a:effectLst>
              </a:rPr>
              <a:t>10nm</a:t>
            </a:r>
            <a:endParaRPr lang="en-US" altLang="zh-CN">
              <a:solidFill>
                <a:schemeClr val="accent1"/>
              </a:solidFill>
              <a:effectLst>
                <a:outerShdw blurRad="38100" dist="25400" dir="5400000" algn="ctr" rotWithShape="0">
                  <a:srgbClr val="6E747A">
                    <a:alpha val="43000"/>
                  </a:srgbClr>
                </a:outerShdw>
              </a:effectLst>
            </a:endParaRPr>
          </a:p>
        </p:txBody>
      </p:sp>
      <p:sp>
        <p:nvSpPr>
          <p:cNvPr id="24" name="文本框 23"/>
          <p:cNvSpPr txBox="1"/>
          <p:nvPr>
            <p:custDataLst>
              <p:tags r:id="rId22"/>
            </p:custDataLst>
          </p:nvPr>
        </p:nvSpPr>
        <p:spPr>
          <a:xfrm>
            <a:off x="5805805" y="2993390"/>
            <a:ext cx="2559685" cy="368300"/>
          </a:xfrm>
          <a:prstGeom prst="rect">
            <a:avLst/>
          </a:prstGeom>
          <a:noFill/>
        </p:spPr>
        <p:txBody>
          <a:bodyPr wrap="square" rtlCol="0">
            <a:spAutoFit/>
          </a:bodyPr>
          <a:p>
            <a:r>
              <a:rPr lang="en-US" altLang="zh-CN">
                <a:solidFill>
                  <a:schemeClr val="accent1"/>
                </a:solidFill>
                <a:effectLst>
                  <a:outerShdw blurRad="38100" dist="25400" dir="5400000" algn="ctr" rotWithShape="0">
                    <a:srgbClr val="6E747A">
                      <a:alpha val="43000"/>
                    </a:srgbClr>
                  </a:outerShdw>
                </a:effectLst>
              </a:rPr>
              <a:t>10nm</a:t>
            </a:r>
            <a:endParaRPr lang="en-US" altLang="zh-CN">
              <a:solidFill>
                <a:schemeClr val="accent1"/>
              </a:solidFill>
              <a:effectLst>
                <a:outerShdw blurRad="38100" dist="25400" dir="5400000" algn="ctr" rotWithShape="0">
                  <a:srgbClr val="6E747A">
                    <a:alpha val="43000"/>
                  </a:srgbClr>
                </a:outerShdw>
              </a:effectLst>
            </a:endParaRPr>
          </a:p>
        </p:txBody>
      </p:sp>
    </p:spTree>
    <p:custDataLst>
      <p:tags r:id="rId23"/>
    </p:custData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统计结果以及</a:t>
            </a:r>
            <a:r>
              <a:rPr lang="zh-CN" altLang="en-US"/>
              <a:t>分析</a:t>
            </a:r>
            <a:endParaRPr lang="zh-CN" altLang="en-US"/>
          </a:p>
        </p:txBody>
      </p:sp>
      <p:graphicFrame>
        <p:nvGraphicFramePr>
          <p:cNvPr id="4" name="内容占位符 3"/>
          <p:cNvGraphicFramePr/>
          <p:nvPr>
            <p:ph idx="1"/>
            <p:custDataLst>
              <p:tags r:id="rId1"/>
            </p:custDataLst>
          </p:nvPr>
        </p:nvGraphicFramePr>
        <p:xfrm>
          <a:off x="301625" y="2067560"/>
          <a:ext cx="5932805" cy="3324225"/>
        </p:xfrm>
        <a:graphic>
          <a:graphicData uri="http://schemas.openxmlformats.org/drawingml/2006/table">
            <a:tbl>
              <a:tblPr firstRow="1" bandRow="1">
                <a:tableStyleId>{5C22544A-7EE6-4342-B048-85BDC9FD1C3A}</a:tableStyleId>
              </a:tblPr>
              <a:tblGrid>
                <a:gridCol w="850900"/>
                <a:gridCol w="635635"/>
                <a:gridCol w="635000"/>
                <a:gridCol w="635000"/>
                <a:gridCol w="636270"/>
                <a:gridCol w="635000"/>
                <a:gridCol w="635000"/>
                <a:gridCol w="635000"/>
                <a:gridCol w="635000"/>
              </a:tblGrid>
              <a:tr h="384175">
                <a:tc>
                  <a:txBody>
                    <a:bodyPr/>
                    <a:p>
                      <a:pPr>
                        <a:buNone/>
                      </a:pPr>
                      <a:endParaRPr lang="zh-CN" altLang="en-US" sz="1400"/>
                    </a:p>
                  </a:txBody>
                  <a:tcPr/>
                </a:tc>
                <a:tc gridSpan="4">
                  <a:txBody>
                    <a:bodyPr/>
                    <a:p>
                      <a:pPr>
                        <a:buNone/>
                      </a:pPr>
                      <a:r>
                        <a:rPr lang="en-US" altLang="zh-CN" sz="1400"/>
                        <a:t>30KeV</a:t>
                      </a:r>
                      <a:endParaRPr lang="en-US" altLang="zh-CN" sz="1400"/>
                    </a:p>
                  </a:txBody>
                  <a:tcPr/>
                </a:tc>
                <a:tc hMerge="1">
                  <a:tcPr/>
                </a:tc>
                <a:tc hMerge="1">
                  <a:tcPr/>
                </a:tc>
                <a:tc hMerge="1">
                  <a:tcPr/>
                </a:tc>
                <a:tc gridSpan="4">
                  <a:txBody>
                    <a:bodyPr/>
                    <a:p>
                      <a:pPr>
                        <a:buNone/>
                      </a:pPr>
                      <a:r>
                        <a:rPr lang="en-US" altLang="zh-CN" sz="1400"/>
                        <a:t>50KeV</a:t>
                      </a:r>
                      <a:endParaRPr lang="en-US" altLang="zh-CN" sz="1400"/>
                    </a:p>
                  </a:txBody>
                  <a:tcPr/>
                </a:tc>
                <a:tc hMerge="1">
                  <a:tcPr/>
                </a:tc>
                <a:tc hMerge="1">
                  <a:tcPr/>
                </a:tc>
                <a:tc hMerge="1">
                  <a:tcPr/>
                </a:tc>
              </a:tr>
              <a:tr h="307340">
                <a:tc>
                  <a:txBody>
                    <a:bodyPr/>
                    <a:p>
                      <a:pPr>
                        <a:buNone/>
                      </a:pPr>
                      <a:endParaRPr lang="zh-CN" altLang="en-US" sz="1400"/>
                    </a:p>
                  </a:txBody>
                  <a:tcPr/>
                </a:tc>
                <a:tc gridSpan="2">
                  <a:txBody>
                    <a:bodyPr/>
                    <a:p>
                      <a:pPr>
                        <a:buNone/>
                      </a:pPr>
                      <a:r>
                        <a:rPr lang="zh-CN" altLang="en-US" sz="1400"/>
                        <a:t>尾端</a:t>
                      </a:r>
                      <a:endParaRPr lang="zh-CN" altLang="en-US" sz="1400"/>
                    </a:p>
                  </a:txBody>
                  <a:tcPr/>
                </a:tc>
                <a:tc hMerge="1">
                  <a:tcPr/>
                </a:tc>
                <a:tc gridSpan="2">
                  <a:txBody>
                    <a:bodyPr/>
                    <a:p>
                      <a:pPr>
                        <a:buNone/>
                      </a:pPr>
                      <a:r>
                        <a:rPr lang="zh-CN" altLang="en-US" sz="1400"/>
                        <a:t>前端</a:t>
                      </a:r>
                      <a:endParaRPr lang="zh-CN" altLang="en-US" sz="1400"/>
                    </a:p>
                  </a:txBody>
                  <a:tcPr/>
                </a:tc>
                <a:tc hMerge="1">
                  <a:tcPr/>
                </a:tc>
                <a:tc gridSpan="2">
                  <a:txBody>
                    <a:bodyPr/>
                    <a:p>
                      <a:pPr>
                        <a:buNone/>
                      </a:pPr>
                      <a:r>
                        <a:rPr lang="zh-CN" altLang="en-US" sz="1400"/>
                        <a:t>尾端</a:t>
                      </a:r>
                      <a:endParaRPr lang="zh-CN" altLang="en-US" sz="1400"/>
                    </a:p>
                  </a:txBody>
                  <a:tcPr/>
                </a:tc>
                <a:tc hMerge="1">
                  <a:tcPr/>
                </a:tc>
                <a:tc gridSpan="2">
                  <a:txBody>
                    <a:bodyPr/>
                    <a:p>
                      <a:pPr>
                        <a:buNone/>
                      </a:pPr>
                      <a:r>
                        <a:rPr lang="zh-CN" altLang="en-US" sz="1400"/>
                        <a:t>前端</a:t>
                      </a:r>
                      <a:endParaRPr lang="zh-CN" altLang="en-US" sz="1400"/>
                    </a:p>
                  </a:txBody>
                  <a:tcPr/>
                </a:tc>
                <a:tc hMerge="1">
                  <a:tcPr/>
                </a:tc>
              </a:tr>
              <a:tr h="509905">
                <a:tc>
                  <a:txBody>
                    <a:bodyPr/>
                    <a:p>
                      <a:pPr>
                        <a:buNone/>
                      </a:pPr>
                      <a:endParaRPr lang="zh-CN" altLang="en-US" sz="1400"/>
                    </a:p>
                  </a:txBody>
                  <a:tcPr/>
                </a:tc>
                <a:tc>
                  <a:txBody>
                    <a:bodyPr/>
                    <a:p>
                      <a:pPr>
                        <a:buNone/>
                      </a:pPr>
                      <a:r>
                        <a:rPr lang="zh-CN" altLang="en-US" sz="1400"/>
                        <a:t>横向误差</a:t>
                      </a:r>
                      <a:endParaRPr lang="zh-CN" altLang="en-US" sz="1400"/>
                    </a:p>
                  </a:txBody>
                  <a:tcPr/>
                </a:tc>
                <a:tc>
                  <a:txBody>
                    <a:bodyPr/>
                    <a:p>
                      <a:pPr>
                        <a:buNone/>
                      </a:pPr>
                      <a:r>
                        <a:rPr lang="zh-CN" altLang="en-US" sz="1400"/>
                        <a:t>纵向误差</a:t>
                      </a:r>
                      <a:endParaRPr lang="zh-CN" altLang="en-US" sz="1400"/>
                    </a:p>
                  </a:txBody>
                  <a:tcPr/>
                </a:tc>
                <a:tc>
                  <a:txBody>
                    <a:bodyPr/>
                    <a:p>
                      <a:pPr>
                        <a:buNone/>
                      </a:pPr>
                      <a:r>
                        <a:rPr lang="zh-CN" altLang="en-US" sz="1400">
                          <a:sym typeface="+mn-ea"/>
                        </a:rPr>
                        <a:t>横向误差</a:t>
                      </a:r>
                      <a:endParaRPr lang="zh-CN" altLang="en-US" sz="1400">
                        <a:sym typeface="+mn-ea"/>
                      </a:endParaRPr>
                    </a:p>
                  </a:txBody>
                  <a:tcPr/>
                </a:tc>
                <a:tc>
                  <a:txBody>
                    <a:bodyPr/>
                    <a:p>
                      <a:pPr>
                        <a:buNone/>
                      </a:pPr>
                      <a:r>
                        <a:rPr lang="zh-CN" altLang="en-US" sz="1400">
                          <a:sym typeface="+mn-ea"/>
                        </a:rPr>
                        <a:t>纵向误差</a:t>
                      </a:r>
                      <a:endParaRPr lang="zh-CN" altLang="en-US" sz="1400">
                        <a:sym typeface="+mn-ea"/>
                      </a:endParaRPr>
                    </a:p>
                  </a:txBody>
                  <a:tcPr/>
                </a:tc>
                <a:tc>
                  <a:txBody>
                    <a:bodyPr/>
                    <a:p>
                      <a:pPr>
                        <a:buNone/>
                      </a:pPr>
                      <a:r>
                        <a:rPr lang="zh-CN" altLang="en-US" sz="1400">
                          <a:sym typeface="+mn-ea"/>
                        </a:rPr>
                        <a:t>横向误差</a:t>
                      </a:r>
                      <a:endParaRPr lang="zh-CN" altLang="en-US" sz="1400">
                        <a:sym typeface="+mn-ea"/>
                      </a:endParaRPr>
                    </a:p>
                  </a:txBody>
                  <a:tcPr/>
                </a:tc>
                <a:tc>
                  <a:txBody>
                    <a:bodyPr/>
                    <a:p>
                      <a:pPr>
                        <a:buNone/>
                      </a:pPr>
                      <a:r>
                        <a:rPr lang="zh-CN" altLang="en-US" sz="1400">
                          <a:sym typeface="+mn-ea"/>
                        </a:rPr>
                        <a:t>纵向误差</a:t>
                      </a:r>
                      <a:endParaRPr lang="zh-CN" altLang="en-US" sz="1400">
                        <a:sym typeface="+mn-ea"/>
                      </a:endParaRPr>
                    </a:p>
                  </a:txBody>
                  <a:tcPr/>
                </a:tc>
                <a:tc>
                  <a:txBody>
                    <a:bodyPr/>
                    <a:p>
                      <a:pPr>
                        <a:buNone/>
                      </a:pPr>
                      <a:r>
                        <a:rPr lang="zh-CN" altLang="en-US" sz="1400">
                          <a:sym typeface="+mn-ea"/>
                        </a:rPr>
                        <a:t>横向误差</a:t>
                      </a:r>
                      <a:endParaRPr lang="zh-CN" altLang="en-US" sz="1400">
                        <a:sym typeface="+mn-ea"/>
                      </a:endParaRPr>
                    </a:p>
                  </a:txBody>
                  <a:tcPr/>
                </a:tc>
                <a:tc>
                  <a:txBody>
                    <a:bodyPr/>
                    <a:p>
                      <a:pPr>
                        <a:buNone/>
                      </a:pPr>
                      <a:r>
                        <a:rPr lang="zh-CN" altLang="en-US" sz="1400">
                          <a:sym typeface="+mn-ea"/>
                        </a:rPr>
                        <a:t>纵向误差</a:t>
                      </a:r>
                      <a:endParaRPr lang="zh-CN" altLang="en-US" sz="1400">
                        <a:sym typeface="+mn-ea"/>
                      </a:endParaRPr>
                    </a:p>
                  </a:txBody>
                  <a:tcPr/>
                </a:tc>
              </a:tr>
              <a:tr h="537210">
                <a:tc>
                  <a:txBody>
                    <a:bodyPr/>
                    <a:p>
                      <a:pPr>
                        <a:buNone/>
                      </a:pPr>
                      <a:r>
                        <a:rPr lang="en-US" altLang="zh-CN" sz="1400"/>
                        <a:t>5MHz</a:t>
                      </a:r>
                      <a:endParaRPr lang="en-US" altLang="zh-CN" sz="1400"/>
                    </a:p>
                  </a:txBody>
                  <a:tcPr/>
                </a:tc>
                <a:tc>
                  <a:txBody>
                    <a:bodyPr/>
                    <a:p>
                      <a:pPr>
                        <a:buNone/>
                      </a:pPr>
                      <a:r>
                        <a:rPr lang="en-US" altLang="zh-CN" sz="1400"/>
                        <a:t>6nm</a:t>
                      </a:r>
                      <a:endParaRPr lang="en-US" altLang="zh-CN" sz="1400"/>
                    </a:p>
                  </a:txBody>
                  <a:tcPr/>
                </a:tc>
                <a:tc>
                  <a:txBody>
                    <a:bodyPr/>
                    <a:p>
                      <a:pPr>
                        <a:buNone/>
                      </a:pPr>
                      <a:r>
                        <a:rPr lang="en-US" altLang="zh-CN" sz="1400"/>
                        <a:t>4nm</a:t>
                      </a:r>
                      <a:endParaRPr lang="en-US" altLang="zh-CN" sz="1400"/>
                    </a:p>
                  </a:txBody>
                  <a:tcPr/>
                </a:tc>
                <a:tc>
                  <a:txBody>
                    <a:bodyPr/>
                    <a:p>
                      <a:pPr>
                        <a:buNone/>
                      </a:pPr>
                      <a:r>
                        <a:rPr lang="en-US" altLang="zh-CN" sz="1400"/>
                        <a:t>20nm</a:t>
                      </a:r>
                      <a:endParaRPr lang="en-US" altLang="zh-CN" sz="1400"/>
                    </a:p>
                  </a:txBody>
                  <a:tcPr/>
                </a:tc>
                <a:tc>
                  <a:txBody>
                    <a:bodyPr/>
                    <a:p>
                      <a:pPr>
                        <a:buNone/>
                      </a:pPr>
                      <a:r>
                        <a:rPr lang="en-US" altLang="zh-CN" sz="1400"/>
                        <a:t>5nm</a:t>
                      </a:r>
                      <a:endParaRPr lang="en-US" altLang="zh-CN" sz="1400"/>
                    </a:p>
                  </a:txBody>
                  <a:tcPr/>
                </a:tc>
                <a:tc>
                  <a:txBody>
                    <a:bodyPr/>
                    <a:p>
                      <a:pPr>
                        <a:buNone/>
                      </a:pPr>
                      <a:r>
                        <a:rPr lang="en-US" altLang="zh-CN" sz="1400"/>
                        <a:t>5nm</a:t>
                      </a:r>
                      <a:endParaRPr lang="en-US" altLang="zh-CN" sz="1400"/>
                    </a:p>
                  </a:txBody>
                  <a:tcPr/>
                </a:tc>
                <a:tc>
                  <a:txBody>
                    <a:bodyPr/>
                    <a:p>
                      <a:pPr>
                        <a:buNone/>
                      </a:pPr>
                      <a:r>
                        <a:rPr lang="en-US" altLang="zh-CN" sz="1400"/>
                        <a:t>1nm</a:t>
                      </a:r>
                      <a:endParaRPr lang="en-US" altLang="zh-CN" sz="1400"/>
                    </a:p>
                  </a:txBody>
                  <a:tcPr/>
                </a:tc>
                <a:tc>
                  <a:txBody>
                    <a:bodyPr/>
                    <a:p>
                      <a:pPr>
                        <a:buNone/>
                      </a:pPr>
                      <a:r>
                        <a:rPr lang="en-US" altLang="zh-CN" sz="1400"/>
                        <a:t>18nm</a:t>
                      </a:r>
                      <a:endParaRPr lang="en-US" altLang="zh-CN" sz="1400"/>
                    </a:p>
                  </a:txBody>
                  <a:tcPr/>
                </a:tc>
                <a:tc>
                  <a:txBody>
                    <a:bodyPr/>
                    <a:p>
                      <a:pPr>
                        <a:buNone/>
                      </a:pPr>
                      <a:r>
                        <a:rPr lang="en-US" altLang="zh-CN" sz="1400"/>
                        <a:t>5nm</a:t>
                      </a:r>
                      <a:endParaRPr lang="en-US" altLang="zh-CN" sz="1400"/>
                    </a:p>
                  </a:txBody>
                  <a:tcPr/>
                </a:tc>
              </a:tr>
              <a:tr h="537845">
                <a:tc>
                  <a:txBody>
                    <a:bodyPr/>
                    <a:p>
                      <a:pPr>
                        <a:buNone/>
                      </a:pPr>
                      <a:r>
                        <a:rPr lang="en-US" altLang="zh-CN" sz="1400"/>
                        <a:t>10MHz</a:t>
                      </a:r>
                      <a:endParaRPr lang="en-US" altLang="zh-CN" sz="1400"/>
                    </a:p>
                  </a:txBody>
                  <a:tcPr/>
                </a:tc>
                <a:tc>
                  <a:txBody>
                    <a:bodyPr/>
                    <a:p>
                      <a:pPr>
                        <a:buNone/>
                      </a:pPr>
                      <a:r>
                        <a:rPr lang="en-US" altLang="zh-CN" sz="1400"/>
                        <a:t>12nm</a:t>
                      </a:r>
                      <a:endParaRPr lang="en-US" altLang="zh-CN" sz="1400"/>
                    </a:p>
                  </a:txBody>
                  <a:tcPr/>
                </a:tc>
                <a:tc>
                  <a:txBody>
                    <a:bodyPr/>
                    <a:p>
                      <a:pPr>
                        <a:buNone/>
                      </a:pPr>
                      <a:r>
                        <a:rPr lang="en-US" altLang="zh-CN" sz="1400"/>
                        <a:t>5nm</a:t>
                      </a:r>
                      <a:endParaRPr lang="en-US" altLang="zh-CN" sz="1400"/>
                    </a:p>
                  </a:txBody>
                  <a:tcPr/>
                </a:tc>
                <a:tc>
                  <a:txBody>
                    <a:bodyPr/>
                    <a:p>
                      <a:pPr>
                        <a:buNone/>
                      </a:pPr>
                      <a:r>
                        <a:rPr lang="en-US" altLang="zh-CN" sz="1400"/>
                        <a:t>49nm</a:t>
                      </a:r>
                      <a:endParaRPr lang="en-US" altLang="zh-CN" sz="1400"/>
                    </a:p>
                  </a:txBody>
                  <a:tcPr/>
                </a:tc>
                <a:tc>
                  <a:txBody>
                    <a:bodyPr/>
                    <a:p>
                      <a:pPr>
                        <a:buNone/>
                      </a:pPr>
                      <a:r>
                        <a:rPr lang="en-US" altLang="zh-CN" sz="1400"/>
                        <a:t>11nm</a:t>
                      </a:r>
                      <a:endParaRPr lang="en-US" altLang="zh-CN" sz="1400"/>
                    </a:p>
                  </a:txBody>
                  <a:tcPr/>
                </a:tc>
                <a:tc>
                  <a:txBody>
                    <a:bodyPr/>
                    <a:p>
                      <a:pPr>
                        <a:buNone/>
                      </a:pPr>
                      <a:r>
                        <a:rPr lang="en-US" altLang="zh-CN" sz="1400"/>
                        <a:t>11nm</a:t>
                      </a:r>
                      <a:endParaRPr lang="en-US" altLang="zh-CN" sz="1400"/>
                    </a:p>
                  </a:txBody>
                  <a:tcPr/>
                </a:tc>
                <a:tc>
                  <a:txBody>
                    <a:bodyPr/>
                    <a:p>
                      <a:pPr>
                        <a:buNone/>
                      </a:pPr>
                      <a:r>
                        <a:rPr lang="en-US" altLang="zh-CN" sz="1400"/>
                        <a:t>4nm</a:t>
                      </a:r>
                      <a:endParaRPr lang="en-US" altLang="zh-CN" sz="1400"/>
                    </a:p>
                  </a:txBody>
                  <a:tcPr/>
                </a:tc>
                <a:tc>
                  <a:txBody>
                    <a:bodyPr/>
                    <a:p>
                      <a:pPr>
                        <a:buNone/>
                      </a:pPr>
                      <a:r>
                        <a:rPr lang="en-US" altLang="zh-CN" sz="1400"/>
                        <a:t>50nm</a:t>
                      </a:r>
                      <a:endParaRPr lang="en-US" altLang="zh-CN" sz="1400"/>
                    </a:p>
                  </a:txBody>
                  <a:tcPr/>
                </a:tc>
                <a:tc>
                  <a:txBody>
                    <a:bodyPr/>
                    <a:p>
                      <a:pPr>
                        <a:buNone/>
                      </a:pPr>
                      <a:r>
                        <a:rPr lang="en-US" altLang="zh-CN" sz="1400"/>
                        <a:t>8nm</a:t>
                      </a:r>
                      <a:endParaRPr lang="en-US" altLang="zh-CN" sz="1400"/>
                    </a:p>
                  </a:txBody>
                  <a:tcPr/>
                </a:tc>
              </a:tr>
              <a:tr h="537845">
                <a:tc>
                  <a:txBody>
                    <a:bodyPr/>
                    <a:p>
                      <a:pPr>
                        <a:buNone/>
                      </a:pPr>
                      <a:r>
                        <a:rPr lang="en-US" altLang="zh-CN" sz="1400"/>
                        <a:t>20MHz</a:t>
                      </a:r>
                      <a:endParaRPr lang="en-US" altLang="zh-CN" sz="1400"/>
                    </a:p>
                  </a:txBody>
                  <a:tcPr/>
                </a:tc>
                <a:tc>
                  <a:txBody>
                    <a:bodyPr/>
                    <a:p>
                      <a:pPr>
                        <a:buNone/>
                      </a:pPr>
                      <a:r>
                        <a:rPr lang="en-US" altLang="zh-CN" sz="1400"/>
                        <a:t>20nm</a:t>
                      </a:r>
                      <a:endParaRPr lang="en-US" altLang="zh-CN" sz="1400"/>
                    </a:p>
                  </a:txBody>
                  <a:tcPr/>
                </a:tc>
                <a:tc>
                  <a:txBody>
                    <a:bodyPr/>
                    <a:p>
                      <a:pPr>
                        <a:buNone/>
                      </a:pPr>
                      <a:r>
                        <a:rPr lang="en-US" altLang="zh-CN" sz="1400"/>
                        <a:t>10nm</a:t>
                      </a:r>
                      <a:endParaRPr lang="en-US" altLang="zh-CN" sz="1400"/>
                    </a:p>
                  </a:txBody>
                  <a:tcPr/>
                </a:tc>
                <a:tc>
                  <a:txBody>
                    <a:bodyPr/>
                    <a:p>
                      <a:pPr>
                        <a:buNone/>
                      </a:pPr>
                      <a:r>
                        <a:rPr lang="en-US" altLang="zh-CN" sz="1400"/>
                        <a:t>85nm</a:t>
                      </a:r>
                      <a:endParaRPr lang="en-US" altLang="zh-CN" sz="1400"/>
                    </a:p>
                  </a:txBody>
                  <a:tcPr/>
                </a:tc>
                <a:tc>
                  <a:txBody>
                    <a:bodyPr/>
                    <a:p>
                      <a:pPr>
                        <a:buNone/>
                      </a:pPr>
                      <a:r>
                        <a:rPr lang="en-US" altLang="zh-CN" sz="1400"/>
                        <a:t>15nm</a:t>
                      </a:r>
                      <a:endParaRPr lang="en-US" altLang="zh-CN" sz="1400"/>
                    </a:p>
                  </a:txBody>
                  <a:tcPr/>
                </a:tc>
                <a:tc>
                  <a:txBody>
                    <a:bodyPr/>
                    <a:p>
                      <a:pPr>
                        <a:buNone/>
                      </a:pPr>
                      <a:r>
                        <a:rPr lang="en-US" altLang="zh-CN" sz="1400"/>
                        <a:t>25nm</a:t>
                      </a:r>
                      <a:endParaRPr lang="en-US" altLang="zh-CN" sz="1400"/>
                    </a:p>
                  </a:txBody>
                  <a:tcPr/>
                </a:tc>
                <a:tc>
                  <a:txBody>
                    <a:bodyPr/>
                    <a:p>
                      <a:pPr>
                        <a:buNone/>
                      </a:pPr>
                      <a:r>
                        <a:rPr lang="en-US" altLang="zh-CN" sz="1400"/>
                        <a:t>8nm</a:t>
                      </a:r>
                      <a:endParaRPr lang="en-US" altLang="zh-CN" sz="1400"/>
                    </a:p>
                  </a:txBody>
                  <a:tcPr/>
                </a:tc>
                <a:tc>
                  <a:txBody>
                    <a:bodyPr/>
                    <a:p>
                      <a:pPr>
                        <a:buNone/>
                      </a:pPr>
                      <a:r>
                        <a:rPr lang="en-US" altLang="zh-CN" sz="1400"/>
                        <a:t>73nm</a:t>
                      </a:r>
                      <a:endParaRPr lang="en-US" altLang="zh-CN" sz="1400"/>
                    </a:p>
                  </a:txBody>
                  <a:tcPr/>
                </a:tc>
                <a:tc>
                  <a:txBody>
                    <a:bodyPr/>
                    <a:p>
                      <a:pPr>
                        <a:buNone/>
                      </a:pPr>
                      <a:r>
                        <a:rPr lang="en-US" altLang="zh-CN" sz="1400"/>
                        <a:t>10nm</a:t>
                      </a:r>
                      <a:endParaRPr lang="en-US" altLang="zh-CN" sz="1400"/>
                    </a:p>
                  </a:txBody>
                  <a:tcPr/>
                </a:tc>
              </a:tr>
              <a:tr h="509905">
                <a:tc>
                  <a:txBody>
                    <a:bodyPr/>
                    <a:p>
                      <a:pPr>
                        <a:buNone/>
                      </a:pPr>
                      <a:r>
                        <a:rPr lang="en-US" altLang="zh-CN" sz="1400"/>
                        <a:t>50MHz</a:t>
                      </a:r>
                      <a:endParaRPr lang="en-US" altLang="zh-CN" sz="1400"/>
                    </a:p>
                    <a:p>
                      <a:pPr>
                        <a:buNone/>
                      </a:pPr>
                      <a:endParaRPr lang="en-US" altLang="zh-CN" sz="1400"/>
                    </a:p>
                  </a:txBody>
                  <a:tcPr/>
                </a:tc>
                <a:tc>
                  <a:txBody>
                    <a:bodyPr/>
                    <a:p>
                      <a:pPr>
                        <a:buNone/>
                      </a:pPr>
                      <a:r>
                        <a:rPr lang="en-US" altLang="zh-CN" sz="1400"/>
                        <a:t>57nm</a:t>
                      </a:r>
                      <a:endParaRPr lang="en-US" altLang="zh-CN" sz="1400"/>
                    </a:p>
                  </a:txBody>
                  <a:tcPr/>
                </a:tc>
                <a:tc>
                  <a:txBody>
                    <a:bodyPr/>
                    <a:p>
                      <a:pPr>
                        <a:buNone/>
                      </a:pPr>
                      <a:r>
                        <a:rPr lang="en-US" altLang="zh-CN" sz="1400"/>
                        <a:t>14nm</a:t>
                      </a:r>
                      <a:endParaRPr lang="en-US" altLang="zh-CN" sz="1400"/>
                    </a:p>
                  </a:txBody>
                  <a:tcPr/>
                </a:tc>
                <a:tc>
                  <a:txBody>
                    <a:bodyPr/>
                    <a:p>
                      <a:pPr>
                        <a:buNone/>
                      </a:pPr>
                      <a:r>
                        <a:rPr lang="en-US" altLang="zh-CN" sz="1400"/>
                        <a:t>138nm</a:t>
                      </a:r>
                      <a:endParaRPr lang="en-US" altLang="zh-CN" sz="1400"/>
                    </a:p>
                  </a:txBody>
                  <a:tcPr/>
                </a:tc>
                <a:tc>
                  <a:txBody>
                    <a:bodyPr/>
                    <a:p>
                      <a:pPr>
                        <a:buNone/>
                      </a:pPr>
                      <a:r>
                        <a:rPr lang="en-US" altLang="zh-CN" sz="1400"/>
                        <a:t>19nm</a:t>
                      </a:r>
                      <a:endParaRPr lang="en-US" altLang="zh-CN" sz="1400"/>
                    </a:p>
                  </a:txBody>
                  <a:tcPr/>
                </a:tc>
                <a:tc>
                  <a:txBody>
                    <a:bodyPr/>
                    <a:p>
                      <a:pPr>
                        <a:buNone/>
                      </a:pPr>
                      <a:r>
                        <a:rPr lang="en-US" altLang="zh-CN" sz="1400"/>
                        <a:t>54nm</a:t>
                      </a:r>
                      <a:endParaRPr lang="en-US" altLang="zh-CN" sz="1400"/>
                    </a:p>
                  </a:txBody>
                  <a:tcPr/>
                </a:tc>
                <a:tc>
                  <a:txBody>
                    <a:bodyPr/>
                    <a:p>
                      <a:pPr>
                        <a:buNone/>
                      </a:pPr>
                      <a:r>
                        <a:rPr lang="en-US" altLang="zh-CN" sz="1400"/>
                        <a:t>10nm</a:t>
                      </a:r>
                      <a:endParaRPr lang="en-US" altLang="zh-CN" sz="1400"/>
                    </a:p>
                  </a:txBody>
                  <a:tcPr/>
                </a:tc>
                <a:tc>
                  <a:txBody>
                    <a:bodyPr/>
                    <a:p>
                      <a:pPr>
                        <a:buNone/>
                      </a:pPr>
                      <a:r>
                        <a:rPr lang="en-US" altLang="zh-CN" sz="1400"/>
                        <a:t>115nm</a:t>
                      </a:r>
                      <a:endParaRPr lang="en-US" altLang="zh-CN" sz="1400"/>
                    </a:p>
                  </a:txBody>
                  <a:tcPr/>
                </a:tc>
                <a:tc>
                  <a:txBody>
                    <a:bodyPr/>
                    <a:p>
                      <a:pPr>
                        <a:buNone/>
                      </a:pPr>
                      <a:r>
                        <a:rPr lang="en-US" altLang="zh-CN" sz="1400"/>
                        <a:t>10nm</a:t>
                      </a:r>
                      <a:endParaRPr lang="en-US" altLang="zh-CN" sz="1400"/>
                    </a:p>
                  </a:txBody>
                  <a:tcPr/>
                </a:tc>
              </a:tr>
            </a:tbl>
          </a:graphicData>
        </a:graphic>
      </p:graphicFrame>
      <p:sp>
        <p:nvSpPr>
          <p:cNvPr id="5" name="内容占位符 2"/>
          <p:cNvSpPr>
            <a:spLocks noGrp="1"/>
          </p:cNvSpPr>
          <p:nvPr>
            <p:custDataLst>
              <p:tags r:id="rId2"/>
            </p:custDataLst>
          </p:nvPr>
        </p:nvSpPr>
        <p:spPr>
          <a:xfrm>
            <a:off x="6342380" y="1894205"/>
            <a:ext cx="5416550" cy="4759325"/>
          </a:xfrm>
          <a:prstGeom prst="rect">
            <a:avLst/>
          </a:prstGeom>
        </p:spPr>
        <p:txBody>
          <a:bodyPr vert="horz" lIns="90000" tIns="46800" rIns="90000" bIns="46800" rtlCol="0">
            <a:normAutofit/>
          </a:bodyPr>
          <a:lst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a:t>随着图像扫描速度增加，图像两端由束闸产生的</a:t>
            </a:r>
            <a:r>
              <a:rPr lang="en-US" altLang="zh-CN"/>
              <a:t>“</a:t>
            </a:r>
            <a:r>
              <a:rPr lang="zh-CN" altLang="en-US"/>
              <a:t>尾影</a:t>
            </a:r>
            <a:r>
              <a:rPr lang="en-US" altLang="zh-CN"/>
              <a:t>”</a:t>
            </a:r>
            <a:r>
              <a:rPr lang="zh-CN" altLang="en-US"/>
              <a:t>越大</a:t>
            </a:r>
            <a:endParaRPr lang="zh-CN" altLang="en-US"/>
          </a:p>
          <a:p>
            <a:pPr>
              <a:lnSpc>
                <a:spcPct val="150000"/>
              </a:lnSpc>
            </a:pPr>
            <a:r>
              <a:rPr lang="zh-CN" altLang="en-US">
                <a:sym typeface="+mn-ea"/>
              </a:rPr>
              <a:t>对于</a:t>
            </a:r>
            <a:r>
              <a:rPr lang="en-US" altLang="zh-CN">
                <a:sym typeface="+mn-ea"/>
              </a:rPr>
              <a:t>5MHz</a:t>
            </a:r>
            <a:r>
              <a:rPr lang="zh-CN" altLang="en-US">
                <a:sym typeface="+mn-ea"/>
              </a:rPr>
              <a:t>及其以下的扫描速度可以认为影响忽略不计。</a:t>
            </a:r>
            <a:endParaRPr lang="zh-CN" altLang="en-US"/>
          </a:p>
          <a:p>
            <a:pPr>
              <a:lnSpc>
                <a:spcPct val="150000"/>
              </a:lnSpc>
            </a:pPr>
            <a:r>
              <a:rPr lang="zh-CN" altLang="en-US"/>
              <a:t>同时通过对比可以发现，在相同的条件下</a:t>
            </a:r>
            <a:r>
              <a:rPr lang="en-US" altLang="zh-CN"/>
              <a:t>50KeV</a:t>
            </a:r>
            <a:r>
              <a:rPr lang="zh-CN" altLang="en-US"/>
              <a:t>的</a:t>
            </a:r>
            <a:r>
              <a:rPr lang="en-US" altLang="zh-CN"/>
              <a:t>“</a:t>
            </a:r>
            <a:r>
              <a:rPr lang="zh-CN" altLang="en-US"/>
              <a:t>尾影</a:t>
            </a:r>
            <a:r>
              <a:rPr lang="en-US" altLang="zh-CN"/>
              <a:t>”</a:t>
            </a:r>
            <a:r>
              <a:rPr lang="zh-CN" altLang="en-US"/>
              <a:t>要小于</a:t>
            </a:r>
            <a:r>
              <a:rPr lang="en-US" altLang="zh-CN"/>
              <a:t>30KeV</a:t>
            </a:r>
            <a:r>
              <a:rPr lang="zh-CN" altLang="en-US"/>
              <a:t>产生的</a:t>
            </a:r>
            <a:r>
              <a:rPr lang="en-US" altLang="zh-CN"/>
              <a:t>“</a:t>
            </a:r>
            <a:r>
              <a:rPr lang="zh-CN" altLang="en-US"/>
              <a:t>尾影</a:t>
            </a:r>
            <a:r>
              <a:rPr lang="en-US" altLang="zh-CN"/>
              <a:t>”</a:t>
            </a:r>
            <a:r>
              <a:rPr lang="zh-CN" altLang="en-US"/>
              <a:t>。通过推测</a:t>
            </a:r>
            <a:r>
              <a:rPr lang="en-US" altLang="zh-CN"/>
              <a:t>50KeV</a:t>
            </a:r>
            <a:r>
              <a:rPr lang="zh-CN" altLang="en-US"/>
              <a:t>的飞行速度更快，极板间的电压变化作用时间更短。</a:t>
            </a:r>
            <a:endParaRPr lang="en-US" altLang="zh-CN"/>
          </a:p>
          <a:p>
            <a:endParaRPr lang="zh-CN" altLang="en-US"/>
          </a:p>
        </p:txBody>
      </p:sp>
    </p:spTree>
    <p:custDataLst>
      <p:tags r:id="rId3"/>
    </p:custData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608400" y="3076645"/>
            <a:ext cx="10969200" cy="705600"/>
          </a:xfrm>
        </p:spPr>
        <p:txBody>
          <a:bodyPr>
            <a:normAutofit fontScale="90000"/>
          </a:bodyPr>
          <a:p>
            <a:r>
              <a:rPr lang="zh-CN" altLang="en-US" sz="4400"/>
              <a:t>新结构</a:t>
            </a:r>
            <a:r>
              <a:rPr lang="en-US" altLang="zh-CN"/>
              <a:t>——</a:t>
            </a:r>
            <a:r>
              <a:rPr lang="zh-CN" altLang="en-US"/>
              <a:t>可行性</a:t>
            </a:r>
            <a:r>
              <a:rPr lang="zh-CN" altLang="en-US"/>
              <a:t>分析</a:t>
            </a:r>
            <a:endParaRPr lang="zh-CN" altLang="en-US"/>
          </a:p>
        </p:txBody>
      </p:sp>
    </p:spTree>
    <p:custDataLst>
      <p:tags r:id="rId1"/>
    </p:custData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对于极板结构的设计主要关注的几个</a:t>
            </a:r>
            <a:r>
              <a:rPr lang="zh-CN" altLang="en-US"/>
              <a:t>问题</a:t>
            </a:r>
            <a:endParaRPr lang="zh-CN" altLang="en-US"/>
          </a:p>
        </p:txBody>
      </p:sp>
      <p:sp>
        <p:nvSpPr>
          <p:cNvPr id="3" name="内容占位符 2"/>
          <p:cNvSpPr>
            <a:spLocks noGrp="1"/>
          </p:cNvSpPr>
          <p:nvPr>
            <p:ph idx="1"/>
          </p:nvPr>
        </p:nvSpPr>
        <p:spPr>
          <a:xfrm>
            <a:off x="608400" y="2299390"/>
            <a:ext cx="10969200" cy="4759200"/>
          </a:xfrm>
        </p:spPr>
        <p:txBody>
          <a:bodyPr/>
          <a:p>
            <a:r>
              <a:rPr lang="zh-CN" altLang="en-US" sz="2400"/>
              <a:t>极板的大小，间距，以及</a:t>
            </a:r>
            <a:r>
              <a:rPr lang="zh-CN" altLang="en-US" sz="2400"/>
              <a:t>形状</a:t>
            </a:r>
            <a:endParaRPr lang="zh-CN" altLang="en-US" sz="2400"/>
          </a:p>
          <a:p>
            <a:r>
              <a:rPr lang="zh-CN" altLang="en-US" sz="2400"/>
              <a:t>极板间电压的选取</a:t>
            </a:r>
            <a:endParaRPr lang="zh-CN" altLang="en-US" sz="2400"/>
          </a:p>
          <a:p>
            <a:r>
              <a:rPr lang="zh-CN" altLang="en-US" sz="2400"/>
              <a:t>光阑的大小以及空间</a:t>
            </a:r>
            <a:r>
              <a:rPr lang="zh-CN" altLang="en-US" sz="2400"/>
              <a:t>位置</a:t>
            </a:r>
            <a:endParaRPr lang="zh-CN" altLang="en-US" sz="2400"/>
          </a:p>
        </p:txBody>
      </p:sp>
      <p:pic>
        <p:nvPicPr>
          <p:cNvPr id="5" name="图片 4" descr="CleanShot 2023-08-03 at 15.30.24@2x"/>
          <p:cNvPicPr>
            <a:picLocks noChangeAspect="1"/>
          </p:cNvPicPr>
          <p:nvPr>
            <p:custDataLst>
              <p:tags r:id="rId1"/>
            </p:custDataLst>
          </p:nvPr>
        </p:nvPicPr>
        <p:blipFill>
          <a:blip r:embed="rId2"/>
          <a:srcRect l="4749" b="51777"/>
          <a:stretch>
            <a:fillRect/>
          </a:stretch>
        </p:blipFill>
        <p:spPr>
          <a:xfrm>
            <a:off x="7047865" y="1517015"/>
            <a:ext cx="3769995" cy="2372360"/>
          </a:xfrm>
          <a:prstGeom prst="rect">
            <a:avLst/>
          </a:prstGeom>
        </p:spPr>
      </p:pic>
      <p:pic>
        <p:nvPicPr>
          <p:cNvPr id="4" name="内容占位符 3"/>
          <p:cNvPicPr>
            <a:picLocks noChangeAspect="1"/>
          </p:cNvPicPr>
          <p:nvPr>
            <p:custDataLst>
              <p:tags r:id="rId3"/>
            </p:custDataLst>
          </p:nvPr>
        </p:nvPicPr>
        <p:blipFill>
          <a:blip r:embed="rId4"/>
          <a:srcRect l="13524" b="8949"/>
          <a:stretch>
            <a:fillRect/>
          </a:stretch>
        </p:blipFill>
        <p:spPr>
          <a:xfrm>
            <a:off x="6184900" y="3275330"/>
            <a:ext cx="4170680" cy="3295015"/>
          </a:xfrm>
          <a:prstGeom prst="rect">
            <a:avLst/>
          </a:prstGeom>
        </p:spPr>
      </p:pic>
    </p:spTree>
    <p:custDataLst>
      <p:tags r:id="rId5"/>
    </p:custData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通过计算，讨论关于新结构的一些</a:t>
            </a:r>
            <a:r>
              <a:rPr lang="zh-CN" altLang="en-US"/>
              <a:t>构想</a:t>
            </a:r>
            <a:endParaRPr lang="zh-CN" altLang="en-US"/>
          </a:p>
        </p:txBody>
      </p:sp>
      <p:sp>
        <p:nvSpPr>
          <p:cNvPr id="3" name="内容占位符 2"/>
          <p:cNvSpPr>
            <a:spLocks noGrp="1"/>
          </p:cNvSpPr>
          <p:nvPr>
            <p:ph idx="1"/>
          </p:nvPr>
        </p:nvSpPr>
        <p:spPr>
          <a:xfrm>
            <a:off x="608400" y="1896800"/>
            <a:ext cx="10969200" cy="4759200"/>
          </a:xfrm>
        </p:spPr>
        <p:txBody>
          <a:bodyPr/>
          <a:p>
            <a:r>
              <a:rPr lang="zh-CN" altLang="en-US" sz="2400"/>
              <a:t>满足对更高加速电压的</a:t>
            </a:r>
            <a:r>
              <a:rPr lang="zh-CN" altLang="en-US" sz="2400"/>
              <a:t>设计</a:t>
            </a:r>
            <a:endParaRPr lang="zh-CN" altLang="en-US" sz="2400"/>
          </a:p>
          <a:p>
            <a:r>
              <a:rPr lang="zh-CN" altLang="en-US" sz="2400"/>
              <a:t>满足对更快扫描频率的设计</a:t>
            </a:r>
            <a:endParaRPr lang="zh-CN" altLang="en-US" sz="2400"/>
          </a:p>
          <a:p>
            <a:r>
              <a:rPr lang="zh-CN" altLang="en-US" sz="2400"/>
              <a:t>对接下来马蹄形双极板设计的可行性</a:t>
            </a:r>
            <a:endParaRPr lang="zh-CN" altLang="en-US" sz="2400"/>
          </a:p>
          <a:p>
            <a:r>
              <a:rPr lang="zh-CN" altLang="en-US" sz="2400"/>
              <a:t>针对两种设计</a:t>
            </a:r>
            <a:r>
              <a:rPr lang="en-US" altLang="zh-CN" sz="2400"/>
              <a:t> </a:t>
            </a:r>
            <a:r>
              <a:rPr lang="zh-CN" altLang="en-US" sz="2400"/>
              <a:t>进行讨论</a:t>
            </a:r>
            <a:endParaRPr lang="en-US" altLang="zh-CN" sz="2400"/>
          </a:p>
          <a:p>
            <a:pPr lvl="1"/>
            <a:r>
              <a:rPr lang="zh-CN" altLang="en-US" sz="2400"/>
              <a:t>小极板</a:t>
            </a:r>
            <a:r>
              <a:rPr lang="en-US" altLang="zh-CN" sz="2400"/>
              <a:t> </a:t>
            </a:r>
            <a:r>
              <a:rPr lang="zh-CN" altLang="en-US" sz="2400"/>
              <a:t>大电压</a:t>
            </a:r>
            <a:r>
              <a:rPr lang="en-US" altLang="zh-CN" sz="2400"/>
              <a:t> --</a:t>
            </a:r>
            <a:r>
              <a:rPr lang="zh-CN" altLang="en-US" sz="2400"/>
              <a:t>目前的结构</a:t>
            </a:r>
            <a:endParaRPr lang="en-US" altLang="zh-CN" sz="2400"/>
          </a:p>
          <a:p>
            <a:pPr lvl="1"/>
            <a:r>
              <a:rPr lang="zh-CN" altLang="en-US" sz="2400"/>
              <a:t>大极板</a:t>
            </a:r>
            <a:r>
              <a:rPr lang="en-US" altLang="zh-CN" sz="2400"/>
              <a:t> </a:t>
            </a:r>
            <a:r>
              <a:rPr lang="zh-CN" altLang="en-US" sz="2400"/>
              <a:t>小电压</a:t>
            </a:r>
            <a:r>
              <a:rPr lang="en-US" altLang="zh-CN" sz="2400"/>
              <a:t> --</a:t>
            </a:r>
            <a:r>
              <a:rPr lang="zh-CN" altLang="en-US" sz="2400"/>
              <a:t>论文中的</a:t>
            </a:r>
            <a:r>
              <a:rPr lang="zh-CN" altLang="en-US" sz="2400"/>
              <a:t>结构</a:t>
            </a:r>
            <a:endParaRPr lang="zh-CN" altLang="en-US" sz="2400"/>
          </a:p>
        </p:txBody>
      </p:sp>
    </p:spTree>
    <p:custDataLst>
      <p:tags r:id="rId1"/>
    </p:custData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608400" y="3170625"/>
            <a:ext cx="10969200" cy="705600"/>
          </a:xfrm>
        </p:spPr>
        <p:txBody>
          <a:bodyPr>
            <a:normAutofit fontScale="90000"/>
          </a:bodyPr>
          <a:p>
            <a:r>
              <a:rPr lang="zh-CN" altLang="en-US" sz="4400"/>
              <a:t>新结构</a:t>
            </a:r>
            <a:r>
              <a:rPr lang="en-US" altLang="zh-CN"/>
              <a:t>——</a:t>
            </a:r>
            <a:r>
              <a:rPr lang="zh-CN" altLang="en-US"/>
              <a:t>关于光阑</a:t>
            </a:r>
            <a:r>
              <a:rPr lang="zh-CN" altLang="en-US"/>
              <a:t>选取的</a:t>
            </a:r>
            <a:r>
              <a:rPr lang="zh-CN" altLang="en-US"/>
              <a:t>讨论</a:t>
            </a:r>
            <a:endParaRPr lang="zh-CN" altLang="en-US"/>
          </a:p>
        </p:txBody>
      </p:sp>
    </p:spTree>
    <p:custDataLst>
      <p:tags r:id="rId1"/>
    </p:custData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目前的设计</a:t>
            </a:r>
            <a:endParaRPr lang="zh-CN" altLang="en-US"/>
          </a:p>
        </p:txBody>
      </p:sp>
      <p:pic>
        <p:nvPicPr>
          <p:cNvPr id="5" name="图片 4" descr="CleanShot 2023-08-03 at 15.30.24@2x"/>
          <p:cNvPicPr>
            <a:picLocks noChangeAspect="1"/>
          </p:cNvPicPr>
          <p:nvPr/>
        </p:nvPicPr>
        <p:blipFill>
          <a:blip r:embed="rId1"/>
          <a:srcRect l="3625" b="54308"/>
          <a:stretch>
            <a:fillRect/>
          </a:stretch>
        </p:blipFill>
        <p:spPr>
          <a:xfrm>
            <a:off x="915670" y="2094865"/>
            <a:ext cx="5271135" cy="3105150"/>
          </a:xfrm>
          <a:prstGeom prst="rect">
            <a:avLst/>
          </a:prstGeom>
        </p:spPr>
      </p:pic>
      <p:sp>
        <p:nvSpPr>
          <p:cNvPr id="6" name="文本框 5"/>
          <p:cNvSpPr txBox="1"/>
          <p:nvPr/>
        </p:nvSpPr>
        <p:spPr>
          <a:xfrm>
            <a:off x="6994525" y="2430780"/>
            <a:ext cx="4064000" cy="2676525"/>
          </a:xfrm>
          <a:prstGeom prst="rect">
            <a:avLst/>
          </a:prstGeom>
          <a:noFill/>
        </p:spPr>
        <p:txBody>
          <a:bodyPr wrap="square" rtlCol="0">
            <a:spAutoFit/>
          </a:bodyPr>
          <a:p>
            <a:pPr indent="0" fontAlgn="auto">
              <a:lnSpc>
                <a:spcPct val="150000"/>
              </a:lnSpc>
            </a:pPr>
            <a:r>
              <a:rPr lang="zh-CN" altLang="en-US" sz="2400"/>
              <a:t>偏转电压</a:t>
            </a:r>
            <a:r>
              <a:rPr lang="en-US" altLang="zh-CN" sz="2400"/>
              <a:t>=200</a:t>
            </a:r>
            <a:r>
              <a:rPr lang="en-US" altLang="zh-CN" sz="2400"/>
              <a:t>V</a:t>
            </a:r>
            <a:endParaRPr lang="en-US" altLang="zh-CN" sz="2400"/>
          </a:p>
          <a:p>
            <a:pPr indent="0" fontAlgn="auto">
              <a:lnSpc>
                <a:spcPct val="150000"/>
              </a:lnSpc>
            </a:pPr>
            <a:r>
              <a:rPr lang="zh-CN" altLang="en-US" sz="2400"/>
              <a:t>极板长度</a:t>
            </a:r>
            <a:r>
              <a:rPr lang="en-US" altLang="zh-CN" sz="2400"/>
              <a:t>=12.5</a:t>
            </a:r>
            <a:r>
              <a:rPr lang="en-US" altLang="zh-CN" sz="2400"/>
              <a:t>mm</a:t>
            </a:r>
            <a:endParaRPr lang="en-US" altLang="zh-CN" sz="2400"/>
          </a:p>
          <a:p>
            <a:pPr indent="0" fontAlgn="auto">
              <a:lnSpc>
                <a:spcPct val="150000"/>
              </a:lnSpc>
            </a:pPr>
            <a:r>
              <a:rPr lang="zh-CN" altLang="en-US" sz="2400"/>
              <a:t>极板间距</a:t>
            </a:r>
            <a:r>
              <a:rPr lang="en-US" altLang="zh-CN" sz="2400"/>
              <a:t>=0.5mm</a:t>
            </a:r>
            <a:endParaRPr lang="en-US" altLang="zh-CN" sz="2400"/>
          </a:p>
          <a:p>
            <a:pPr indent="0" fontAlgn="auto">
              <a:lnSpc>
                <a:spcPct val="150000"/>
              </a:lnSpc>
            </a:pPr>
            <a:r>
              <a:rPr lang="en-US" altLang="zh-CN" sz="2400"/>
              <a:t>gap</a:t>
            </a:r>
            <a:r>
              <a:rPr lang="zh-CN" altLang="en-US" sz="2400"/>
              <a:t>长度</a:t>
            </a:r>
            <a:r>
              <a:rPr lang="en-US" altLang="zh-CN" sz="2400"/>
              <a:t>=10mm</a:t>
            </a:r>
            <a:endParaRPr lang="en-US" altLang="zh-CN" sz="2400"/>
          </a:p>
          <a:p>
            <a:endParaRPr lang="en-US" altLang="zh-CN" sz="2400"/>
          </a:p>
        </p:txBody>
      </p:sp>
    </p:spTree>
    <p:custDataLst>
      <p:tags r:id="rId2"/>
    </p:custData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50k</a:t>
            </a:r>
            <a:r>
              <a:rPr lang="en-US" altLang="zh-CN"/>
              <a:t>ev</a:t>
            </a:r>
            <a:endParaRPr lang="en-US" altLang="zh-CN"/>
          </a:p>
        </p:txBody>
      </p:sp>
      <p:pic>
        <p:nvPicPr>
          <p:cNvPr id="7" name="内容占位符 6" descr="200v 50kev"/>
          <p:cNvPicPr>
            <a:picLocks noChangeAspect="1"/>
          </p:cNvPicPr>
          <p:nvPr>
            <p:ph idx="1"/>
          </p:nvPr>
        </p:nvPicPr>
        <p:blipFill>
          <a:blip r:embed="rId1"/>
          <a:stretch>
            <a:fillRect/>
          </a:stretch>
        </p:blipFill>
        <p:spPr>
          <a:xfrm>
            <a:off x="608330" y="1635125"/>
            <a:ext cx="10968990" cy="4468495"/>
          </a:xfrm>
          <a:prstGeom prst="rect">
            <a:avLst/>
          </a:prstGeom>
        </p:spPr>
      </p:pic>
      <p:cxnSp>
        <p:nvCxnSpPr>
          <p:cNvPr id="8" name="直接连接符 7"/>
          <p:cNvCxnSpPr/>
          <p:nvPr/>
        </p:nvCxnSpPr>
        <p:spPr>
          <a:xfrm>
            <a:off x="3469640" y="4244975"/>
            <a:ext cx="4145915" cy="0"/>
          </a:xfrm>
          <a:prstGeom prst="line">
            <a:avLst/>
          </a:prstGeom>
          <a:ln w="12700" cap="flat" cmpd="sng" algn="ctr">
            <a:solidFill>
              <a:schemeClr val="accent1"/>
            </a:solidFill>
            <a:prstDash val="dash"/>
            <a:miter lim="800000"/>
          </a:ln>
        </p:spPr>
        <p:style>
          <a:lnRef idx="0">
            <a:schemeClr val="accent1"/>
          </a:lnRef>
          <a:fillRef idx="0">
            <a:srgbClr val="FFFFFF"/>
          </a:fillRef>
          <a:effectRef idx="0">
            <a:srgbClr val="FFFFFF"/>
          </a:effectRef>
          <a:fontRef idx="minor">
            <a:schemeClr val="tx1"/>
          </a:fontRef>
        </p:style>
      </p:cxnSp>
      <p:sp>
        <p:nvSpPr>
          <p:cNvPr id="9" name="文本框 8"/>
          <p:cNvSpPr txBox="1"/>
          <p:nvPr/>
        </p:nvSpPr>
        <p:spPr>
          <a:xfrm>
            <a:off x="8552180" y="3876675"/>
            <a:ext cx="4064000" cy="368300"/>
          </a:xfrm>
          <a:prstGeom prst="rect">
            <a:avLst/>
          </a:prstGeom>
          <a:noFill/>
        </p:spPr>
        <p:txBody>
          <a:bodyPr wrap="square" rtlCol="0">
            <a:spAutoFit/>
          </a:bodyPr>
          <a:p>
            <a:r>
              <a:rPr lang="zh-CN" altLang="en-US"/>
              <a:t>设计的光阑大小</a:t>
            </a:r>
            <a:r>
              <a:rPr lang="en-US" altLang="zh-CN"/>
              <a:t>500</a:t>
            </a:r>
            <a:r>
              <a:rPr lang="zh-CN" altLang="en-US"/>
              <a:t>微米</a:t>
            </a:r>
            <a:endParaRPr lang="zh-CN" altLang="en-US"/>
          </a:p>
        </p:txBody>
      </p:sp>
      <p:cxnSp>
        <p:nvCxnSpPr>
          <p:cNvPr id="10" name="直接连接符 9"/>
          <p:cNvCxnSpPr/>
          <p:nvPr/>
        </p:nvCxnSpPr>
        <p:spPr>
          <a:xfrm>
            <a:off x="3646170" y="4821555"/>
            <a:ext cx="3892550" cy="0"/>
          </a:xfrm>
          <a:prstGeom prst="line">
            <a:avLst/>
          </a:prstGeom>
          <a:ln w="12700" cap="flat" cmpd="sng" algn="ctr">
            <a:solidFill>
              <a:schemeClr val="accent1"/>
            </a:solidFill>
            <a:prstDash val="dash"/>
            <a:miter lim="800000"/>
          </a:ln>
        </p:spPr>
        <p:style>
          <a:lnRef idx="0">
            <a:schemeClr val="accent1"/>
          </a:lnRef>
          <a:fillRef idx="0">
            <a:srgbClr val="FFFFFF"/>
          </a:fillRef>
          <a:effectRef idx="0">
            <a:srgbClr val="FFFFFF"/>
          </a:effectRef>
          <a:fontRef idx="minor">
            <a:schemeClr val="tx1"/>
          </a:fontRef>
        </p:style>
      </p:cxnSp>
      <p:sp>
        <p:nvSpPr>
          <p:cNvPr id="11" name="文本框 10"/>
          <p:cNvSpPr txBox="1"/>
          <p:nvPr/>
        </p:nvSpPr>
        <p:spPr>
          <a:xfrm>
            <a:off x="7997825" y="4971415"/>
            <a:ext cx="4064000" cy="368300"/>
          </a:xfrm>
          <a:prstGeom prst="rect">
            <a:avLst/>
          </a:prstGeom>
          <a:noFill/>
        </p:spPr>
        <p:txBody>
          <a:bodyPr wrap="square" rtlCol="0">
            <a:spAutoFit/>
          </a:bodyPr>
          <a:p>
            <a:r>
              <a:rPr lang="zh-CN" altLang="en-US"/>
              <a:t>设计的光阑大小</a:t>
            </a:r>
            <a:r>
              <a:rPr lang="en-US" altLang="zh-CN"/>
              <a:t>100</a:t>
            </a:r>
            <a:r>
              <a:rPr lang="zh-CN" altLang="en-US"/>
              <a:t>微米</a:t>
            </a:r>
            <a:endParaRPr lang="zh-CN" altLang="en-US"/>
          </a:p>
        </p:txBody>
      </p:sp>
      <p:cxnSp>
        <p:nvCxnSpPr>
          <p:cNvPr id="3" name="直接连接符 2"/>
          <p:cNvCxnSpPr/>
          <p:nvPr>
            <p:custDataLst>
              <p:tags r:id="rId2"/>
            </p:custDataLst>
          </p:nvPr>
        </p:nvCxnSpPr>
        <p:spPr>
          <a:xfrm>
            <a:off x="3646170" y="5155565"/>
            <a:ext cx="3892550" cy="0"/>
          </a:xfrm>
          <a:prstGeom prst="line">
            <a:avLst/>
          </a:prstGeom>
          <a:ln w="12700" cap="flat" cmpd="sng" algn="ctr">
            <a:solidFill>
              <a:schemeClr val="accent1"/>
            </a:solidFill>
            <a:prstDash val="dash"/>
            <a:miter lim="800000"/>
          </a:ln>
        </p:spPr>
        <p:style>
          <a:lnRef idx="0">
            <a:schemeClr val="accent1"/>
          </a:lnRef>
          <a:fillRef idx="0">
            <a:srgbClr val="FFFFFF"/>
          </a:fillRef>
          <a:effectRef idx="0">
            <a:srgbClr val="FFFFFF"/>
          </a:effectRef>
          <a:fontRef idx="minor">
            <a:schemeClr val="tx1"/>
          </a:fontRef>
        </p:style>
      </p:cxnSp>
      <p:sp>
        <p:nvSpPr>
          <p:cNvPr id="4" name="矩形 3"/>
          <p:cNvSpPr/>
          <p:nvPr>
            <p:custDataLst>
              <p:tags r:id="rId3"/>
            </p:custDataLst>
          </p:nvPr>
        </p:nvSpPr>
        <p:spPr>
          <a:xfrm>
            <a:off x="5200015" y="1635125"/>
            <a:ext cx="2239645" cy="320040"/>
          </a:xfrm>
          <a:prstGeom prst="rect">
            <a:avLst/>
          </a:prstGeom>
          <a:solidFill>
            <a:schemeClr val="bg1"/>
          </a:solidFill>
        </p:spPr>
        <p:style>
          <a:lnRef idx="0">
            <a:srgbClr val="FFFFFF"/>
          </a:lnRef>
          <a:fillRef idx="1">
            <a:schemeClr val="accent1"/>
          </a:fillRef>
          <a:effectRef idx="0">
            <a:srgbClr val="FFFFFF"/>
          </a:effectRef>
          <a:fontRef idx="minor">
            <a:schemeClr val="lt1"/>
          </a:fontRef>
        </p:style>
        <p:txBody>
          <a:bodyPr rtlCol="0" anchor="ctr"/>
          <a:p>
            <a:pPr algn="ctr"/>
            <a:endParaRPr lang="zh-CN" altLang="en-US"/>
          </a:p>
        </p:txBody>
      </p:sp>
    </p:spTree>
    <p:custDataLst>
      <p:tags r:id="rId4"/>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理论</a:t>
            </a:r>
            <a:r>
              <a:rPr lang="zh-CN" altLang="en-US"/>
              <a:t>分析</a:t>
            </a:r>
            <a:endParaRPr lang="zh-CN" altLang="en-US"/>
          </a:p>
        </p:txBody>
      </p:sp>
      <p:sp>
        <p:nvSpPr>
          <p:cNvPr id="3" name="内容占位符 2"/>
          <p:cNvSpPr>
            <a:spLocks noGrp="1"/>
          </p:cNvSpPr>
          <p:nvPr>
            <p:ph idx="1"/>
          </p:nvPr>
        </p:nvSpPr>
        <p:spPr>
          <a:xfrm>
            <a:off x="608330" y="1490345"/>
            <a:ext cx="6741795" cy="4759325"/>
          </a:xfrm>
        </p:spPr>
        <p:txBody>
          <a:bodyPr>
            <a:normAutofit lnSpcReduction="20000"/>
          </a:bodyPr>
          <a:p>
            <a:r>
              <a:rPr lang="zh-CN" altLang="en-US"/>
              <a:t>对于</a:t>
            </a:r>
            <a:r>
              <a:rPr lang="zh-CN" altLang="en-US">
                <a:sym typeface="+mn-ea"/>
              </a:rPr>
              <a:t>Single Deflection</a:t>
            </a:r>
            <a:r>
              <a:rPr lang="en-US" altLang="zh-CN">
                <a:sym typeface="+mn-ea"/>
              </a:rPr>
              <a:t> Beam Blank </a:t>
            </a:r>
            <a:endParaRPr lang="en-US" altLang="zh-CN">
              <a:sym typeface="+mn-ea"/>
            </a:endParaRPr>
          </a:p>
          <a:p>
            <a:endParaRPr lang="en-US" altLang="zh-CN">
              <a:sym typeface="+mn-ea"/>
            </a:endParaRPr>
          </a:p>
          <a:p>
            <a:endParaRPr lang="en-US" altLang="zh-CN">
              <a:sym typeface="+mn-ea"/>
            </a:endParaRPr>
          </a:p>
          <a:p>
            <a:endParaRPr lang="zh-CN" altLang="en-US">
              <a:sym typeface="+mn-ea"/>
            </a:endParaRPr>
          </a:p>
          <a:p>
            <a:r>
              <a:rPr lang="zh-CN" altLang="en-US">
                <a:sym typeface="+mn-ea"/>
              </a:rPr>
              <a:t>其中</a:t>
            </a:r>
            <a:r>
              <a:rPr lang="en-US" altLang="zh-CN">
                <a:sym typeface="+mn-ea"/>
              </a:rPr>
              <a:t>M</a:t>
            </a:r>
            <a:r>
              <a:rPr lang="zh-CN" altLang="en-US">
                <a:sym typeface="+mn-ea"/>
              </a:rPr>
              <a:t>为放大倍数，</a:t>
            </a:r>
            <a:r>
              <a:rPr lang="en-US" altLang="zh-CN">
                <a:sym typeface="+mn-ea"/>
              </a:rPr>
              <a:t>a(t)时间相关加速度</a:t>
            </a:r>
            <a:endParaRPr lang="en-US" altLang="zh-CN">
              <a:sym typeface="+mn-ea"/>
            </a:endParaRPr>
          </a:p>
          <a:p>
            <a:endParaRPr lang="en-US" altLang="zh-CN">
              <a:sym typeface="+mn-ea"/>
            </a:endParaRPr>
          </a:p>
          <a:p>
            <a:endParaRPr lang="en-US" altLang="zh-CN">
              <a:sym typeface="+mn-ea"/>
            </a:endParaRPr>
          </a:p>
          <a:p>
            <a:endParaRPr lang="en-US" altLang="zh-CN">
              <a:sym typeface="+mn-ea"/>
            </a:endParaRPr>
          </a:p>
          <a:p>
            <a:endParaRPr lang="en-US" altLang="zh-CN">
              <a:sym typeface="+mn-ea"/>
            </a:endParaRPr>
          </a:p>
          <a:p>
            <a:r>
              <a:rPr lang="en-US" altLang="zh-CN">
                <a:sym typeface="+mn-ea"/>
              </a:rPr>
              <a:t>τ</a:t>
            </a:r>
            <a:r>
              <a:rPr lang="zh-CN" altLang="en-US">
                <a:sym typeface="+mn-ea"/>
              </a:rPr>
              <a:t>和λ为用于</a:t>
            </a:r>
            <a:r>
              <a:rPr lang="zh-CN" altLang="en-US">
                <a:sym typeface="+mn-ea"/>
              </a:rPr>
              <a:t>积分的临时变量</a:t>
            </a:r>
            <a:endParaRPr lang="zh-CN" altLang="en-US">
              <a:sym typeface="+mn-ea"/>
            </a:endParaRPr>
          </a:p>
          <a:p>
            <a:endParaRPr lang="en-US" altLang="zh-CN">
              <a:sym typeface="+mn-ea"/>
            </a:endParaRPr>
          </a:p>
          <a:p>
            <a:endParaRPr lang="en-US" altLang="zh-CN">
              <a:sym typeface="+mn-ea"/>
            </a:endParaRPr>
          </a:p>
        </p:txBody>
      </p:sp>
      <p:pic>
        <p:nvPicPr>
          <p:cNvPr id="4" name="内容占位符 3"/>
          <p:cNvPicPr>
            <a:picLocks noChangeAspect="1"/>
          </p:cNvPicPr>
          <p:nvPr>
            <p:custDataLst>
              <p:tags r:id="rId1"/>
            </p:custDataLst>
          </p:nvPr>
        </p:nvPicPr>
        <p:blipFill>
          <a:blip r:embed="rId2"/>
          <a:srcRect t="11434" r="53740"/>
          <a:stretch>
            <a:fillRect/>
          </a:stretch>
        </p:blipFill>
        <p:spPr>
          <a:xfrm>
            <a:off x="6182360" y="1555750"/>
            <a:ext cx="2890520" cy="4215130"/>
          </a:xfrm>
          <a:prstGeom prst="rect">
            <a:avLst/>
          </a:prstGeom>
        </p:spPr>
      </p:pic>
      <p:pic>
        <p:nvPicPr>
          <p:cNvPr id="5" name="图片 4"/>
          <p:cNvPicPr>
            <a:picLocks noChangeAspect="1"/>
          </p:cNvPicPr>
          <p:nvPr>
            <p:custDataLst>
              <p:tags r:id="rId3"/>
            </p:custDataLst>
          </p:nvPr>
        </p:nvPicPr>
        <p:blipFill>
          <a:blip r:embed="rId4"/>
          <a:stretch>
            <a:fillRect/>
          </a:stretch>
        </p:blipFill>
        <p:spPr>
          <a:xfrm>
            <a:off x="1090930" y="1974215"/>
            <a:ext cx="3838575" cy="1171575"/>
          </a:xfrm>
          <a:prstGeom prst="rect">
            <a:avLst/>
          </a:prstGeom>
        </p:spPr>
      </p:pic>
      <p:pic>
        <p:nvPicPr>
          <p:cNvPr id="7" name="图片 6"/>
          <p:cNvPicPr>
            <a:picLocks noChangeAspect="1"/>
          </p:cNvPicPr>
          <p:nvPr>
            <p:custDataLst>
              <p:tags r:id="rId5"/>
            </p:custDataLst>
          </p:nvPr>
        </p:nvPicPr>
        <p:blipFill>
          <a:blip r:embed="rId6"/>
          <a:stretch>
            <a:fillRect/>
          </a:stretch>
        </p:blipFill>
        <p:spPr>
          <a:xfrm>
            <a:off x="1553210" y="3806190"/>
            <a:ext cx="2914650" cy="1390650"/>
          </a:xfrm>
          <a:prstGeom prst="rect">
            <a:avLst/>
          </a:prstGeom>
        </p:spPr>
      </p:pic>
      <p:pic>
        <p:nvPicPr>
          <p:cNvPr id="6" name="内容占位符 4"/>
          <p:cNvPicPr>
            <a:picLocks noChangeAspect="1"/>
          </p:cNvPicPr>
          <p:nvPr>
            <p:custDataLst>
              <p:tags r:id="rId7"/>
            </p:custDataLst>
          </p:nvPr>
        </p:nvPicPr>
        <p:blipFill>
          <a:blip r:embed="rId8"/>
          <a:stretch>
            <a:fillRect/>
          </a:stretch>
        </p:blipFill>
        <p:spPr>
          <a:xfrm>
            <a:off x="9072880" y="1640840"/>
            <a:ext cx="2881630" cy="3500120"/>
          </a:xfrm>
          <a:prstGeom prst="rect">
            <a:avLst/>
          </a:prstGeom>
        </p:spPr>
      </p:pic>
      <p:sp>
        <p:nvSpPr>
          <p:cNvPr id="8" name="文本框 7"/>
          <p:cNvSpPr txBox="1"/>
          <p:nvPr/>
        </p:nvSpPr>
        <p:spPr>
          <a:xfrm>
            <a:off x="6626860" y="6426200"/>
            <a:ext cx="6096000" cy="306705"/>
          </a:xfrm>
          <a:prstGeom prst="rect">
            <a:avLst/>
          </a:prstGeom>
          <a:noFill/>
        </p:spPr>
        <p:txBody>
          <a:bodyPr wrap="square" rtlCol="0" anchor="t">
            <a:spAutoFit/>
          </a:bodyPr>
          <a:p>
            <a:r>
              <a:rPr lang="zh-CN" altLang="en-US" sz="1400">
                <a:sym typeface="+mn-ea"/>
              </a:rPr>
              <a:t>M. Gesley</a:t>
            </a:r>
            <a:r>
              <a:rPr lang="en-US" altLang="zh-CN" sz="1400">
                <a:sym typeface="+mn-ea"/>
              </a:rPr>
              <a:t>(1994). </a:t>
            </a:r>
            <a:r>
              <a:rPr lang="zh-CN" altLang="en-US" sz="1400">
                <a:sym typeface="+mn-ea"/>
              </a:rPr>
              <a:t>An electron optical theory of beam blanking </a:t>
            </a:r>
            <a:endParaRPr lang="zh-CN" altLang="en-US" sz="1400">
              <a:sym typeface="+mn-ea"/>
            </a:endParaRPr>
          </a:p>
        </p:txBody>
      </p:sp>
    </p:spTree>
    <p:custDataLst>
      <p:tags r:id="rId9"/>
    </p:custData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100keV</a:t>
            </a:r>
            <a:endParaRPr lang="en-US" altLang="zh-CN"/>
          </a:p>
        </p:txBody>
      </p:sp>
      <p:pic>
        <p:nvPicPr>
          <p:cNvPr id="4" name="内容占位符 3" descr="200V 100kev"/>
          <p:cNvPicPr>
            <a:picLocks noChangeAspect="1"/>
          </p:cNvPicPr>
          <p:nvPr>
            <p:ph idx="1"/>
          </p:nvPr>
        </p:nvPicPr>
        <p:blipFill>
          <a:blip r:embed="rId1"/>
          <a:stretch>
            <a:fillRect/>
          </a:stretch>
        </p:blipFill>
        <p:spPr>
          <a:xfrm>
            <a:off x="727075" y="1490345"/>
            <a:ext cx="10730865" cy="4759325"/>
          </a:xfrm>
          <a:prstGeom prst="rect">
            <a:avLst/>
          </a:prstGeom>
        </p:spPr>
      </p:pic>
      <p:cxnSp>
        <p:nvCxnSpPr>
          <p:cNvPr id="10" name="直接连接符 9"/>
          <p:cNvCxnSpPr/>
          <p:nvPr/>
        </p:nvCxnSpPr>
        <p:spPr>
          <a:xfrm>
            <a:off x="3646170" y="4731385"/>
            <a:ext cx="3892550" cy="0"/>
          </a:xfrm>
          <a:prstGeom prst="line">
            <a:avLst/>
          </a:prstGeom>
          <a:ln w="12700" cap="flat" cmpd="sng" algn="ctr">
            <a:solidFill>
              <a:schemeClr val="accent1"/>
            </a:solidFill>
            <a:prstDash val="dash"/>
            <a:miter lim="800000"/>
          </a:ln>
        </p:spPr>
        <p:style>
          <a:lnRef idx="0">
            <a:schemeClr val="accent1"/>
          </a:lnRef>
          <a:fillRef idx="0">
            <a:srgbClr val="FFFFFF"/>
          </a:fillRef>
          <a:effectRef idx="0">
            <a:srgbClr val="FFFFFF"/>
          </a:effectRef>
          <a:fontRef idx="minor">
            <a:schemeClr val="tx1"/>
          </a:fontRef>
        </p:style>
      </p:cxnSp>
      <p:sp>
        <p:nvSpPr>
          <p:cNvPr id="11" name="文本框 10"/>
          <p:cNvSpPr txBox="1"/>
          <p:nvPr/>
        </p:nvSpPr>
        <p:spPr>
          <a:xfrm>
            <a:off x="7997825" y="4881245"/>
            <a:ext cx="4064000" cy="368300"/>
          </a:xfrm>
          <a:prstGeom prst="rect">
            <a:avLst/>
          </a:prstGeom>
          <a:noFill/>
        </p:spPr>
        <p:txBody>
          <a:bodyPr wrap="square" rtlCol="0">
            <a:spAutoFit/>
          </a:bodyPr>
          <a:p>
            <a:r>
              <a:rPr lang="zh-CN" altLang="en-US"/>
              <a:t>设计的光阑大小</a:t>
            </a:r>
            <a:r>
              <a:rPr lang="en-US" altLang="zh-CN"/>
              <a:t>100</a:t>
            </a:r>
            <a:r>
              <a:rPr lang="zh-CN" altLang="en-US"/>
              <a:t>微米</a:t>
            </a:r>
            <a:endParaRPr lang="zh-CN" altLang="en-US"/>
          </a:p>
        </p:txBody>
      </p:sp>
      <p:cxnSp>
        <p:nvCxnSpPr>
          <p:cNvPr id="6" name="直接连接符 5"/>
          <p:cNvCxnSpPr/>
          <p:nvPr/>
        </p:nvCxnSpPr>
        <p:spPr>
          <a:xfrm>
            <a:off x="3467100" y="3429000"/>
            <a:ext cx="4185920" cy="0"/>
          </a:xfrm>
          <a:prstGeom prst="line">
            <a:avLst/>
          </a:prstGeom>
          <a:ln w="12700" cap="flat" cmpd="sng" algn="ctr">
            <a:solidFill>
              <a:schemeClr val="accent1"/>
            </a:solidFill>
            <a:prstDash val="dash"/>
            <a:miter lim="800000"/>
          </a:ln>
        </p:spPr>
        <p:style>
          <a:lnRef idx="0">
            <a:schemeClr val="accent1"/>
          </a:lnRef>
          <a:fillRef idx="0">
            <a:srgbClr val="FFFFFF"/>
          </a:fillRef>
          <a:effectRef idx="0">
            <a:srgbClr val="FFFFFF"/>
          </a:effectRef>
          <a:fontRef idx="minor">
            <a:schemeClr val="tx1"/>
          </a:fontRef>
        </p:style>
      </p:cxnSp>
      <p:sp>
        <p:nvSpPr>
          <p:cNvPr id="7" name="文本框 6"/>
          <p:cNvSpPr txBox="1"/>
          <p:nvPr/>
        </p:nvSpPr>
        <p:spPr>
          <a:xfrm>
            <a:off x="7818755" y="3578860"/>
            <a:ext cx="4064000" cy="368300"/>
          </a:xfrm>
          <a:prstGeom prst="rect">
            <a:avLst/>
          </a:prstGeom>
          <a:noFill/>
        </p:spPr>
        <p:txBody>
          <a:bodyPr wrap="square" rtlCol="0">
            <a:spAutoFit/>
          </a:bodyPr>
          <a:p>
            <a:r>
              <a:rPr lang="zh-CN" altLang="en-US"/>
              <a:t>设计的光阑大小</a:t>
            </a:r>
            <a:r>
              <a:rPr lang="en-US" altLang="zh-CN"/>
              <a:t>500</a:t>
            </a:r>
            <a:r>
              <a:rPr lang="zh-CN" altLang="en-US"/>
              <a:t>微米</a:t>
            </a:r>
            <a:endParaRPr lang="zh-CN" altLang="en-US"/>
          </a:p>
        </p:txBody>
      </p:sp>
      <p:cxnSp>
        <p:nvCxnSpPr>
          <p:cNvPr id="3" name="直接连接符 2"/>
          <p:cNvCxnSpPr/>
          <p:nvPr>
            <p:custDataLst>
              <p:tags r:id="rId2"/>
            </p:custDataLst>
          </p:nvPr>
        </p:nvCxnSpPr>
        <p:spPr>
          <a:xfrm>
            <a:off x="3696970" y="5366385"/>
            <a:ext cx="3892550" cy="0"/>
          </a:xfrm>
          <a:prstGeom prst="line">
            <a:avLst/>
          </a:prstGeom>
          <a:ln w="12700" cap="flat" cmpd="sng" algn="ctr">
            <a:solidFill>
              <a:schemeClr val="accent1"/>
            </a:solidFill>
            <a:prstDash val="dash"/>
            <a:miter lim="800000"/>
          </a:ln>
        </p:spPr>
        <p:style>
          <a:lnRef idx="0">
            <a:schemeClr val="accent1"/>
          </a:lnRef>
          <a:fillRef idx="0">
            <a:srgbClr val="FFFFFF"/>
          </a:fillRef>
          <a:effectRef idx="0">
            <a:srgbClr val="FFFFFF"/>
          </a:effectRef>
          <a:fontRef idx="minor">
            <a:schemeClr val="tx1"/>
          </a:fontRef>
        </p:style>
      </p:cxnSp>
      <p:sp>
        <p:nvSpPr>
          <p:cNvPr id="5" name="文本框 4"/>
          <p:cNvSpPr txBox="1"/>
          <p:nvPr/>
        </p:nvSpPr>
        <p:spPr>
          <a:xfrm>
            <a:off x="2268220" y="4512945"/>
            <a:ext cx="4064000" cy="368300"/>
          </a:xfrm>
          <a:prstGeom prst="rect">
            <a:avLst/>
          </a:prstGeom>
          <a:noFill/>
        </p:spPr>
        <p:txBody>
          <a:bodyPr wrap="square" rtlCol="0">
            <a:spAutoFit/>
          </a:bodyPr>
          <a:p>
            <a:r>
              <a:rPr lang="zh-CN" altLang="en-US"/>
              <a:t>光阑的</a:t>
            </a:r>
            <a:r>
              <a:rPr lang="zh-CN" altLang="en-US"/>
              <a:t>一侧</a:t>
            </a:r>
            <a:endParaRPr lang="zh-CN" altLang="en-US"/>
          </a:p>
        </p:txBody>
      </p:sp>
      <p:sp>
        <p:nvSpPr>
          <p:cNvPr id="8" name="文本框 7"/>
          <p:cNvSpPr txBox="1"/>
          <p:nvPr>
            <p:custDataLst>
              <p:tags r:id="rId3"/>
            </p:custDataLst>
          </p:nvPr>
        </p:nvSpPr>
        <p:spPr>
          <a:xfrm>
            <a:off x="2193290" y="5099685"/>
            <a:ext cx="4064000" cy="368300"/>
          </a:xfrm>
          <a:prstGeom prst="rect">
            <a:avLst/>
          </a:prstGeom>
          <a:noFill/>
        </p:spPr>
        <p:txBody>
          <a:bodyPr wrap="square" rtlCol="0">
            <a:spAutoFit/>
          </a:bodyPr>
          <a:p>
            <a:r>
              <a:rPr lang="zh-CN" altLang="en-US"/>
              <a:t>光阑的</a:t>
            </a:r>
            <a:r>
              <a:rPr lang="zh-CN" altLang="en-US"/>
              <a:t>另一侧</a:t>
            </a:r>
            <a:endParaRPr lang="zh-CN" altLang="en-US"/>
          </a:p>
        </p:txBody>
      </p:sp>
      <p:sp>
        <p:nvSpPr>
          <p:cNvPr id="9" name="矩形 8"/>
          <p:cNvSpPr/>
          <p:nvPr/>
        </p:nvSpPr>
        <p:spPr>
          <a:xfrm>
            <a:off x="5200015" y="1490345"/>
            <a:ext cx="2239645" cy="320040"/>
          </a:xfrm>
          <a:prstGeom prst="rect">
            <a:avLst/>
          </a:prstGeom>
          <a:solidFill>
            <a:schemeClr val="bg1"/>
          </a:solidFill>
        </p:spPr>
        <p:style>
          <a:lnRef idx="0">
            <a:srgbClr val="FFFFFF"/>
          </a:lnRef>
          <a:fillRef idx="1">
            <a:schemeClr val="accent1"/>
          </a:fillRef>
          <a:effectRef idx="0">
            <a:srgbClr val="FFFFFF"/>
          </a:effectRef>
          <a:fontRef idx="minor">
            <a:schemeClr val="lt1"/>
          </a:fontRef>
        </p:style>
        <p:txBody>
          <a:bodyPr rtlCol="0" anchor="ctr"/>
          <a:p>
            <a:pPr algn="ctr"/>
            <a:endParaRPr lang="zh-CN" altLang="en-US"/>
          </a:p>
        </p:txBody>
      </p:sp>
    </p:spTree>
    <p:custDataLst>
      <p:tags r:id="rId4"/>
    </p:custData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分析</a:t>
            </a:r>
            <a:endParaRPr lang="zh-CN" altLang="en-US"/>
          </a:p>
        </p:txBody>
      </p:sp>
      <p:sp>
        <p:nvSpPr>
          <p:cNvPr id="3" name="内容占位符 2"/>
          <p:cNvSpPr>
            <a:spLocks noGrp="1"/>
          </p:cNvSpPr>
          <p:nvPr>
            <p:ph idx="1"/>
          </p:nvPr>
        </p:nvSpPr>
        <p:spPr/>
        <p:txBody>
          <a:bodyPr/>
          <a:p>
            <a:r>
              <a:rPr lang="zh-CN" altLang="en-US" sz="2400"/>
              <a:t>根据上述计算可以发现对于目前这种极板构型，对于高加速电压，</a:t>
            </a:r>
            <a:r>
              <a:rPr lang="zh-CN" altLang="en-US" sz="2400"/>
              <a:t>无法提供有效的光阑设计。</a:t>
            </a:r>
            <a:endParaRPr lang="zh-CN" altLang="en-US" sz="2400"/>
          </a:p>
          <a:p>
            <a:r>
              <a:rPr lang="zh-CN" altLang="en-US" sz="2400"/>
              <a:t>主要是由于</a:t>
            </a:r>
            <a:endParaRPr lang="zh-CN" altLang="en-US" sz="2400"/>
          </a:p>
          <a:p>
            <a:pPr lvl="1"/>
            <a:r>
              <a:rPr lang="zh-CN" altLang="en-US" sz="2400"/>
              <a:t>极板间距太过狭窄（</a:t>
            </a:r>
            <a:r>
              <a:rPr lang="en-US" altLang="zh-CN" sz="2400"/>
              <a:t>500</a:t>
            </a:r>
            <a:r>
              <a:rPr lang="zh-CN" altLang="en-US" sz="2400"/>
              <a:t>微米）</a:t>
            </a:r>
            <a:endParaRPr lang="zh-CN" altLang="en-US" sz="2400"/>
          </a:p>
          <a:p>
            <a:pPr lvl="1"/>
            <a:r>
              <a:rPr lang="zh-CN" altLang="en-US" sz="2400"/>
              <a:t>极板电压过大</a:t>
            </a:r>
            <a:r>
              <a:rPr lang="en-US" altLang="zh-CN" sz="2400"/>
              <a:t> </a:t>
            </a:r>
            <a:r>
              <a:rPr lang="zh-CN" altLang="en-US" sz="2400"/>
              <a:t>（</a:t>
            </a:r>
            <a:r>
              <a:rPr lang="en-US" altLang="zh-CN" sz="2400"/>
              <a:t>200V</a:t>
            </a:r>
            <a:r>
              <a:rPr lang="zh-CN" altLang="en-US" sz="2400"/>
              <a:t>）</a:t>
            </a:r>
            <a:endParaRPr lang="zh-CN" altLang="en-US" sz="2400"/>
          </a:p>
          <a:p>
            <a:pPr lvl="1"/>
            <a:endParaRPr lang="zh-CN" altLang="en-US"/>
          </a:p>
          <a:p>
            <a:endParaRPr lang="zh-CN" altLang="en-US"/>
          </a:p>
          <a:p>
            <a:endParaRPr lang="zh-CN" altLang="en-US"/>
          </a:p>
        </p:txBody>
      </p:sp>
    </p:spTree>
    <p:custDataLst>
      <p:tags r:id="rId1"/>
    </p:custData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zh-CN" altLang="en-US"/>
              <a:t>新设计（论文中提供的一种针对</a:t>
            </a:r>
            <a:r>
              <a:rPr lang="en-US" altLang="zh-CN"/>
              <a:t>100KeV</a:t>
            </a:r>
            <a:r>
              <a:rPr lang="zh-CN" altLang="en-US"/>
              <a:t>电子束曝光</a:t>
            </a:r>
            <a:r>
              <a:rPr lang="zh-CN" altLang="en-US"/>
              <a:t>机）</a:t>
            </a:r>
            <a:endParaRPr lang="zh-CN" altLang="en-US"/>
          </a:p>
        </p:txBody>
      </p:sp>
      <p:pic>
        <p:nvPicPr>
          <p:cNvPr id="4" name="图片 3" descr="CleanShot 2023-08-03 at 15.30.24@2x"/>
          <p:cNvPicPr>
            <a:picLocks noChangeAspect="1"/>
          </p:cNvPicPr>
          <p:nvPr/>
        </p:nvPicPr>
        <p:blipFill>
          <a:blip r:embed="rId1"/>
          <a:srcRect l="3729" b="54098"/>
          <a:stretch>
            <a:fillRect/>
          </a:stretch>
        </p:blipFill>
        <p:spPr>
          <a:xfrm>
            <a:off x="608330" y="1725930"/>
            <a:ext cx="5554980" cy="3291205"/>
          </a:xfrm>
          <a:prstGeom prst="rect">
            <a:avLst/>
          </a:prstGeom>
        </p:spPr>
      </p:pic>
      <p:sp>
        <p:nvSpPr>
          <p:cNvPr id="6" name="文本框 5"/>
          <p:cNvSpPr txBox="1"/>
          <p:nvPr/>
        </p:nvSpPr>
        <p:spPr>
          <a:xfrm>
            <a:off x="6962140" y="1822450"/>
            <a:ext cx="4064000" cy="3415030"/>
          </a:xfrm>
          <a:prstGeom prst="rect">
            <a:avLst/>
          </a:prstGeom>
          <a:noFill/>
        </p:spPr>
        <p:txBody>
          <a:bodyPr wrap="square" rtlCol="0">
            <a:spAutoFit/>
          </a:bodyPr>
          <a:p>
            <a:pPr indent="0" fontAlgn="auto">
              <a:lnSpc>
                <a:spcPct val="150000"/>
              </a:lnSpc>
            </a:pPr>
            <a:r>
              <a:rPr lang="zh-CN" altLang="en-US" sz="2400"/>
              <a:t>极板间电压</a:t>
            </a:r>
            <a:r>
              <a:rPr lang="en-US" altLang="zh-CN" sz="2400"/>
              <a:t>=7.5V</a:t>
            </a:r>
            <a:endParaRPr lang="en-US" altLang="zh-CN" sz="2400"/>
          </a:p>
          <a:p>
            <a:pPr indent="0" fontAlgn="auto">
              <a:lnSpc>
                <a:spcPct val="150000"/>
              </a:lnSpc>
            </a:pPr>
            <a:r>
              <a:rPr lang="zh-CN" altLang="en-US" sz="2400"/>
              <a:t>极板长度</a:t>
            </a:r>
            <a:r>
              <a:rPr lang="en-US" altLang="zh-CN" sz="2400"/>
              <a:t>=48mm</a:t>
            </a:r>
            <a:endParaRPr lang="en-US" altLang="zh-CN" sz="2400"/>
          </a:p>
          <a:p>
            <a:pPr indent="0" fontAlgn="auto">
              <a:lnSpc>
                <a:spcPct val="150000"/>
              </a:lnSpc>
            </a:pPr>
            <a:r>
              <a:rPr lang="zh-CN" altLang="en-US" sz="2400"/>
              <a:t>极板间距</a:t>
            </a:r>
            <a:r>
              <a:rPr lang="en-US" altLang="zh-CN" sz="2400"/>
              <a:t>=2mm</a:t>
            </a:r>
            <a:endParaRPr lang="en-US" altLang="zh-CN" sz="2400"/>
          </a:p>
          <a:p>
            <a:pPr indent="0" fontAlgn="auto">
              <a:lnSpc>
                <a:spcPct val="150000"/>
              </a:lnSpc>
            </a:pPr>
            <a:r>
              <a:rPr lang="en-US" altLang="zh-CN" sz="2400"/>
              <a:t>gap=40mm</a:t>
            </a:r>
            <a:endParaRPr lang="en-US" altLang="zh-CN" sz="2400"/>
          </a:p>
          <a:p>
            <a:pPr indent="0" fontAlgn="auto">
              <a:lnSpc>
                <a:spcPct val="150000"/>
              </a:lnSpc>
            </a:pPr>
            <a:r>
              <a:rPr lang="zh-CN" altLang="en-US" sz="2400">
                <a:sym typeface="+mn-ea"/>
              </a:rPr>
              <a:t>光阑直径</a:t>
            </a:r>
            <a:r>
              <a:rPr lang="en-US" altLang="zh-CN" sz="2400">
                <a:sym typeface="+mn-ea"/>
              </a:rPr>
              <a:t>=30</a:t>
            </a:r>
            <a:r>
              <a:rPr lang="zh-CN" altLang="en-US" sz="2400">
                <a:sym typeface="+mn-ea"/>
              </a:rPr>
              <a:t>微米</a:t>
            </a:r>
            <a:r>
              <a:rPr lang="en-US" altLang="zh-CN" sz="2400">
                <a:sym typeface="+mn-ea"/>
              </a:rPr>
              <a:t>/67.5</a:t>
            </a:r>
            <a:r>
              <a:rPr lang="zh-CN" altLang="en-US" sz="2400">
                <a:sym typeface="+mn-ea"/>
              </a:rPr>
              <a:t>微米</a:t>
            </a:r>
            <a:endParaRPr lang="zh-CN" altLang="en-US" sz="2400"/>
          </a:p>
          <a:p>
            <a:endParaRPr lang="en-US" altLang="zh-CN"/>
          </a:p>
          <a:p>
            <a:endParaRPr lang="en-US" altLang="zh-CN"/>
          </a:p>
        </p:txBody>
      </p:sp>
    </p:spTree>
    <p:custDataLst>
      <p:tags r:id="rId2"/>
    </p:custData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100ke</a:t>
            </a:r>
            <a:r>
              <a:rPr lang="en-US" altLang="zh-CN"/>
              <a:t>V</a:t>
            </a:r>
            <a:endParaRPr lang="en-US" altLang="zh-CN"/>
          </a:p>
        </p:txBody>
      </p:sp>
      <p:pic>
        <p:nvPicPr>
          <p:cNvPr id="6" name="内容占位符 5" descr="7.5v 100kev"/>
          <p:cNvPicPr>
            <a:picLocks noChangeAspect="1"/>
          </p:cNvPicPr>
          <p:nvPr>
            <p:ph idx="1"/>
          </p:nvPr>
        </p:nvPicPr>
        <p:blipFill>
          <a:blip r:embed="rId1"/>
          <a:stretch>
            <a:fillRect/>
          </a:stretch>
        </p:blipFill>
        <p:spPr>
          <a:xfrm>
            <a:off x="721360" y="1490345"/>
            <a:ext cx="10742295" cy="4759325"/>
          </a:xfrm>
          <a:prstGeom prst="rect">
            <a:avLst/>
          </a:prstGeom>
        </p:spPr>
      </p:pic>
      <p:cxnSp>
        <p:nvCxnSpPr>
          <p:cNvPr id="7" name="直接连接符 6"/>
          <p:cNvCxnSpPr/>
          <p:nvPr/>
        </p:nvCxnSpPr>
        <p:spPr>
          <a:xfrm>
            <a:off x="3469640" y="3592830"/>
            <a:ext cx="4175125" cy="0"/>
          </a:xfrm>
          <a:prstGeom prst="line">
            <a:avLst/>
          </a:prstGeom>
          <a:ln w="12700" cap="flat" cmpd="sng" algn="ctr">
            <a:solidFill>
              <a:schemeClr val="accent1"/>
            </a:solidFill>
            <a:prstDash val="dash"/>
            <a:miter lim="800000"/>
          </a:ln>
        </p:spPr>
        <p:style>
          <a:lnRef idx="0">
            <a:schemeClr val="accent1"/>
          </a:lnRef>
          <a:fillRef idx="0">
            <a:srgbClr val="FFFFFF"/>
          </a:fillRef>
          <a:effectRef idx="0">
            <a:srgbClr val="FFFFFF"/>
          </a:effectRef>
          <a:fontRef idx="minor">
            <a:schemeClr val="tx1"/>
          </a:fontRef>
        </p:style>
      </p:cxnSp>
      <p:sp>
        <p:nvSpPr>
          <p:cNvPr id="8" name="文本框 7"/>
          <p:cNvSpPr txBox="1"/>
          <p:nvPr/>
        </p:nvSpPr>
        <p:spPr>
          <a:xfrm>
            <a:off x="7644765" y="3847465"/>
            <a:ext cx="4064000" cy="368300"/>
          </a:xfrm>
          <a:prstGeom prst="rect">
            <a:avLst/>
          </a:prstGeom>
          <a:noFill/>
        </p:spPr>
        <p:txBody>
          <a:bodyPr wrap="square" rtlCol="0">
            <a:spAutoFit/>
          </a:bodyPr>
          <a:p>
            <a:r>
              <a:rPr lang="zh-CN" altLang="en-US"/>
              <a:t>设计的光阑大小</a:t>
            </a:r>
            <a:r>
              <a:rPr lang="en-US" altLang="zh-CN"/>
              <a:t>67.5</a:t>
            </a:r>
            <a:r>
              <a:rPr lang="zh-CN" altLang="en-US"/>
              <a:t>微米</a:t>
            </a:r>
            <a:endParaRPr lang="zh-CN" altLang="en-US"/>
          </a:p>
        </p:txBody>
      </p:sp>
      <p:cxnSp>
        <p:nvCxnSpPr>
          <p:cNvPr id="3" name="直接连接符 2"/>
          <p:cNvCxnSpPr/>
          <p:nvPr>
            <p:custDataLst>
              <p:tags r:id="rId2"/>
            </p:custDataLst>
          </p:nvPr>
        </p:nvCxnSpPr>
        <p:spPr>
          <a:xfrm>
            <a:off x="3558540" y="4526280"/>
            <a:ext cx="4010660" cy="4445"/>
          </a:xfrm>
          <a:prstGeom prst="line">
            <a:avLst/>
          </a:prstGeom>
          <a:ln w="12700" cap="flat" cmpd="sng" algn="ctr">
            <a:solidFill>
              <a:schemeClr val="accent1"/>
            </a:solidFill>
            <a:prstDash val="dash"/>
            <a:miter lim="800000"/>
          </a:ln>
        </p:spPr>
        <p:style>
          <a:lnRef idx="0">
            <a:schemeClr val="accent1"/>
          </a:lnRef>
          <a:fillRef idx="0">
            <a:srgbClr val="FFFFFF"/>
          </a:fillRef>
          <a:effectRef idx="0">
            <a:srgbClr val="FFFFFF"/>
          </a:effectRef>
          <a:fontRef idx="minor">
            <a:schemeClr val="tx1"/>
          </a:fontRef>
        </p:style>
      </p:cxnSp>
      <p:sp>
        <p:nvSpPr>
          <p:cNvPr id="4" name="文本框 3"/>
          <p:cNvSpPr txBox="1"/>
          <p:nvPr>
            <p:custDataLst>
              <p:tags r:id="rId3"/>
            </p:custDataLst>
          </p:nvPr>
        </p:nvSpPr>
        <p:spPr>
          <a:xfrm>
            <a:off x="7695565" y="4470400"/>
            <a:ext cx="4064000" cy="368300"/>
          </a:xfrm>
          <a:prstGeom prst="rect">
            <a:avLst/>
          </a:prstGeom>
          <a:noFill/>
        </p:spPr>
        <p:txBody>
          <a:bodyPr wrap="square" rtlCol="0">
            <a:spAutoFit/>
          </a:bodyPr>
          <a:p>
            <a:r>
              <a:rPr lang="zh-CN" altLang="en-US"/>
              <a:t>设计的光阑大小</a:t>
            </a:r>
            <a:r>
              <a:rPr lang="en-US" altLang="zh-CN"/>
              <a:t>30</a:t>
            </a:r>
            <a:r>
              <a:rPr lang="zh-CN" altLang="en-US"/>
              <a:t>微米</a:t>
            </a:r>
            <a:endParaRPr lang="zh-CN" altLang="en-US"/>
          </a:p>
        </p:txBody>
      </p:sp>
    </p:spTree>
    <p:custDataLst>
      <p:tags r:id="rId4"/>
    </p:custData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50Ke</a:t>
            </a:r>
            <a:r>
              <a:rPr lang="en-US" altLang="zh-CN"/>
              <a:t>V</a:t>
            </a:r>
            <a:endParaRPr lang="en-US" altLang="zh-CN"/>
          </a:p>
        </p:txBody>
      </p:sp>
      <p:pic>
        <p:nvPicPr>
          <p:cNvPr id="4" name="内容占位符 3" descr="7.5v 50keV"/>
          <p:cNvPicPr>
            <a:picLocks noChangeAspect="1"/>
          </p:cNvPicPr>
          <p:nvPr>
            <p:ph idx="1"/>
          </p:nvPr>
        </p:nvPicPr>
        <p:blipFill>
          <a:blip r:embed="rId1"/>
          <a:stretch>
            <a:fillRect/>
          </a:stretch>
        </p:blipFill>
        <p:spPr>
          <a:xfrm>
            <a:off x="608330" y="1509395"/>
            <a:ext cx="10968990" cy="4719955"/>
          </a:xfrm>
          <a:prstGeom prst="rect">
            <a:avLst/>
          </a:prstGeom>
        </p:spPr>
      </p:pic>
      <p:cxnSp>
        <p:nvCxnSpPr>
          <p:cNvPr id="7" name="直接连接符 6"/>
          <p:cNvCxnSpPr/>
          <p:nvPr/>
        </p:nvCxnSpPr>
        <p:spPr>
          <a:xfrm>
            <a:off x="3469640" y="4385945"/>
            <a:ext cx="4175125" cy="0"/>
          </a:xfrm>
          <a:prstGeom prst="line">
            <a:avLst/>
          </a:prstGeom>
          <a:ln w="12700" cap="flat" cmpd="sng" algn="ctr">
            <a:solidFill>
              <a:schemeClr val="accent1"/>
            </a:solidFill>
            <a:prstDash val="dash"/>
            <a:miter lim="800000"/>
          </a:ln>
        </p:spPr>
        <p:style>
          <a:lnRef idx="0">
            <a:schemeClr val="accent1"/>
          </a:lnRef>
          <a:fillRef idx="0">
            <a:srgbClr val="FFFFFF"/>
          </a:fillRef>
          <a:effectRef idx="0">
            <a:srgbClr val="FFFFFF"/>
          </a:effectRef>
          <a:fontRef idx="minor">
            <a:schemeClr val="tx1"/>
          </a:fontRef>
        </p:style>
      </p:cxnSp>
      <p:cxnSp>
        <p:nvCxnSpPr>
          <p:cNvPr id="5" name="直接连接符 4"/>
          <p:cNvCxnSpPr/>
          <p:nvPr/>
        </p:nvCxnSpPr>
        <p:spPr>
          <a:xfrm>
            <a:off x="3469640" y="4041775"/>
            <a:ext cx="4175125" cy="0"/>
          </a:xfrm>
          <a:prstGeom prst="line">
            <a:avLst/>
          </a:prstGeom>
          <a:ln w="12700" cap="flat" cmpd="sng" algn="ctr">
            <a:solidFill>
              <a:schemeClr val="accent1"/>
            </a:solidFill>
            <a:prstDash val="dash"/>
            <a:miter lim="800000"/>
          </a:ln>
        </p:spPr>
        <p:style>
          <a:lnRef idx="0">
            <a:schemeClr val="accent1"/>
          </a:lnRef>
          <a:fillRef idx="0">
            <a:srgbClr val="FFFFFF"/>
          </a:fillRef>
          <a:effectRef idx="0">
            <a:srgbClr val="FFFFFF"/>
          </a:effectRef>
          <a:fontRef idx="minor">
            <a:schemeClr val="tx1"/>
          </a:fontRef>
        </p:style>
      </p:cxnSp>
      <p:cxnSp>
        <p:nvCxnSpPr>
          <p:cNvPr id="6" name="直接连接符 5"/>
          <p:cNvCxnSpPr/>
          <p:nvPr/>
        </p:nvCxnSpPr>
        <p:spPr>
          <a:xfrm>
            <a:off x="3320415" y="2799715"/>
            <a:ext cx="4500880" cy="0"/>
          </a:xfrm>
          <a:prstGeom prst="line">
            <a:avLst/>
          </a:prstGeom>
          <a:ln w="12700" cap="flat" cmpd="sng" algn="ctr">
            <a:solidFill>
              <a:schemeClr val="accent1"/>
            </a:solidFill>
            <a:prstDash val="dash"/>
            <a:miter lim="800000"/>
          </a:ln>
        </p:spPr>
        <p:style>
          <a:lnRef idx="0">
            <a:schemeClr val="accent1"/>
          </a:lnRef>
          <a:fillRef idx="0">
            <a:srgbClr val="FFFFFF"/>
          </a:fillRef>
          <a:effectRef idx="0">
            <a:srgbClr val="FFFFFF"/>
          </a:effectRef>
          <a:fontRef idx="minor">
            <a:schemeClr val="tx1"/>
          </a:fontRef>
        </p:style>
      </p:cxnSp>
      <p:sp>
        <p:nvSpPr>
          <p:cNvPr id="8" name="文本框 7"/>
          <p:cNvSpPr txBox="1"/>
          <p:nvPr/>
        </p:nvSpPr>
        <p:spPr>
          <a:xfrm>
            <a:off x="7915275" y="4441190"/>
            <a:ext cx="4064000" cy="368300"/>
          </a:xfrm>
          <a:prstGeom prst="rect">
            <a:avLst/>
          </a:prstGeom>
          <a:noFill/>
        </p:spPr>
        <p:txBody>
          <a:bodyPr wrap="square" rtlCol="0">
            <a:spAutoFit/>
          </a:bodyPr>
          <a:p>
            <a:r>
              <a:rPr lang="zh-CN" altLang="en-US"/>
              <a:t>设计的光阑大小</a:t>
            </a:r>
            <a:r>
              <a:rPr lang="en-US" altLang="zh-CN"/>
              <a:t>67.5</a:t>
            </a:r>
            <a:r>
              <a:rPr lang="zh-CN" altLang="en-US"/>
              <a:t>微米</a:t>
            </a:r>
            <a:endParaRPr lang="zh-CN" altLang="en-US"/>
          </a:p>
        </p:txBody>
      </p:sp>
      <p:sp>
        <p:nvSpPr>
          <p:cNvPr id="9" name="文本框 8"/>
          <p:cNvSpPr txBox="1"/>
          <p:nvPr/>
        </p:nvSpPr>
        <p:spPr>
          <a:xfrm>
            <a:off x="8392795" y="3847465"/>
            <a:ext cx="4064000" cy="368300"/>
          </a:xfrm>
          <a:prstGeom prst="rect">
            <a:avLst/>
          </a:prstGeom>
          <a:noFill/>
        </p:spPr>
        <p:txBody>
          <a:bodyPr wrap="square" rtlCol="0">
            <a:spAutoFit/>
          </a:bodyPr>
          <a:p>
            <a:r>
              <a:rPr lang="zh-CN" altLang="en-US"/>
              <a:t>调整的的光阑大小</a:t>
            </a:r>
            <a:r>
              <a:rPr lang="en-US" altLang="zh-CN"/>
              <a:t>100</a:t>
            </a:r>
            <a:r>
              <a:rPr lang="zh-CN" altLang="en-US"/>
              <a:t>微米</a:t>
            </a:r>
            <a:endParaRPr lang="zh-CN" altLang="en-US"/>
          </a:p>
        </p:txBody>
      </p:sp>
      <p:sp>
        <p:nvSpPr>
          <p:cNvPr id="10" name="文本框 9"/>
          <p:cNvSpPr txBox="1"/>
          <p:nvPr/>
        </p:nvSpPr>
        <p:spPr>
          <a:xfrm>
            <a:off x="8392795" y="2799715"/>
            <a:ext cx="4064000" cy="368300"/>
          </a:xfrm>
          <a:prstGeom prst="rect">
            <a:avLst/>
          </a:prstGeom>
          <a:noFill/>
        </p:spPr>
        <p:txBody>
          <a:bodyPr wrap="square" rtlCol="0">
            <a:spAutoFit/>
          </a:bodyPr>
          <a:p>
            <a:r>
              <a:rPr lang="zh-CN" altLang="en-US"/>
              <a:t>调整的的光阑大小</a:t>
            </a:r>
            <a:r>
              <a:rPr lang="en-US" altLang="zh-CN"/>
              <a:t>200</a:t>
            </a:r>
            <a:r>
              <a:rPr lang="zh-CN" altLang="en-US"/>
              <a:t>微米</a:t>
            </a:r>
            <a:endParaRPr lang="zh-CN" altLang="en-US"/>
          </a:p>
        </p:txBody>
      </p:sp>
      <p:cxnSp>
        <p:nvCxnSpPr>
          <p:cNvPr id="3" name="直接连接符 2"/>
          <p:cNvCxnSpPr/>
          <p:nvPr>
            <p:custDataLst>
              <p:tags r:id="rId2"/>
            </p:custDataLst>
          </p:nvPr>
        </p:nvCxnSpPr>
        <p:spPr>
          <a:xfrm>
            <a:off x="3523615" y="4900295"/>
            <a:ext cx="4071620" cy="0"/>
          </a:xfrm>
          <a:prstGeom prst="line">
            <a:avLst/>
          </a:prstGeom>
          <a:ln w="12700" cap="flat" cmpd="sng" algn="ctr">
            <a:solidFill>
              <a:schemeClr val="accent1"/>
            </a:solidFill>
            <a:prstDash val="dash"/>
            <a:miter lim="800000"/>
          </a:ln>
        </p:spPr>
        <p:style>
          <a:lnRef idx="0">
            <a:schemeClr val="accent1"/>
          </a:lnRef>
          <a:fillRef idx="0">
            <a:srgbClr val="FFFFFF"/>
          </a:fillRef>
          <a:effectRef idx="0">
            <a:srgbClr val="FFFFFF"/>
          </a:effectRef>
          <a:fontRef idx="minor">
            <a:schemeClr val="tx1"/>
          </a:fontRef>
        </p:style>
      </p:cxnSp>
      <p:sp>
        <p:nvSpPr>
          <p:cNvPr id="11" name="文本框 10"/>
          <p:cNvSpPr txBox="1"/>
          <p:nvPr>
            <p:custDataLst>
              <p:tags r:id="rId3"/>
            </p:custDataLst>
          </p:nvPr>
        </p:nvSpPr>
        <p:spPr>
          <a:xfrm>
            <a:off x="7915275" y="4855845"/>
            <a:ext cx="4064000" cy="368300"/>
          </a:xfrm>
          <a:prstGeom prst="rect">
            <a:avLst/>
          </a:prstGeom>
          <a:noFill/>
        </p:spPr>
        <p:txBody>
          <a:bodyPr wrap="square" rtlCol="0">
            <a:spAutoFit/>
          </a:bodyPr>
          <a:p>
            <a:r>
              <a:rPr lang="zh-CN" altLang="en-US"/>
              <a:t>设计的光阑大小</a:t>
            </a:r>
            <a:r>
              <a:rPr lang="en-US" altLang="zh-CN"/>
              <a:t>30</a:t>
            </a:r>
            <a:r>
              <a:rPr lang="zh-CN" altLang="en-US"/>
              <a:t>微米</a:t>
            </a:r>
            <a:endParaRPr lang="zh-CN" altLang="en-US"/>
          </a:p>
        </p:txBody>
      </p:sp>
    </p:spTree>
    <p:custDataLst>
      <p:tags r:id="rId4"/>
    </p:custData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608400" y="3170625"/>
            <a:ext cx="10969200" cy="705600"/>
          </a:xfrm>
        </p:spPr>
        <p:txBody>
          <a:bodyPr>
            <a:normAutofit fontScale="90000"/>
          </a:bodyPr>
          <a:p>
            <a:r>
              <a:rPr lang="zh-CN" altLang="en-US" sz="4400"/>
              <a:t>新结构</a:t>
            </a:r>
            <a:r>
              <a:rPr lang="en-US" altLang="zh-CN"/>
              <a:t>——</a:t>
            </a:r>
            <a:r>
              <a:rPr lang="zh-CN" altLang="en-US"/>
              <a:t>成像效果的</a:t>
            </a:r>
            <a:r>
              <a:rPr lang="zh-CN" altLang="en-US"/>
              <a:t>讨论</a:t>
            </a:r>
            <a:endParaRPr lang="zh-CN" altLang="en-US"/>
          </a:p>
        </p:txBody>
      </p:sp>
    </p:spTree>
    <p:custDataLst>
      <p:tags r:id="rId1"/>
    </p:custData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zh-CN" altLang="en-US"/>
              <a:t>对比两种结构在</a:t>
            </a:r>
            <a:r>
              <a:rPr lang="en-US" altLang="zh-CN"/>
              <a:t>100kev</a:t>
            </a:r>
            <a:r>
              <a:rPr lang="zh-CN" altLang="en-US"/>
              <a:t>下</a:t>
            </a:r>
            <a:r>
              <a:rPr lang="en-US" altLang="zh-CN"/>
              <a:t> “</a:t>
            </a:r>
            <a:r>
              <a:rPr lang="zh-CN" altLang="en-US"/>
              <a:t>物</a:t>
            </a:r>
            <a:r>
              <a:rPr lang="en-US" altLang="zh-CN"/>
              <a:t>”</a:t>
            </a:r>
            <a:r>
              <a:rPr lang="zh-CN" altLang="en-US"/>
              <a:t>偏差的</a:t>
            </a:r>
            <a:r>
              <a:rPr lang="zh-CN" altLang="en-US"/>
              <a:t>分布</a:t>
            </a:r>
            <a:endParaRPr lang="zh-CN" altLang="en-US"/>
          </a:p>
        </p:txBody>
      </p:sp>
      <p:sp>
        <p:nvSpPr>
          <p:cNvPr id="3" name="内容占位符 2"/>
          <p:cNvSpPr>
            <a:spLocks noGrp="1"/>
          </p:cNvSpPr>
          <p:nvPr>
            <p:ph idx="1"/>
          </p:nvPr>
        </p:nvSpPr>
        <p:spPr>
          <a:xfrm>
            <a:off x="608330" y="1490345"/>
            <a:ext cx="1932305" cy="704850"/>
          </a:xfrm>
        </p:spPr>
        <p:txBody>
          <a:bodyPr/>
          <a:p>
            <a:r>
              <a:rPr lang="zh-CN" altLang="en-US"/>
              <a:t>目前</a:t>
            </a:r>
            <a:r>
              <a:rPr lang="zh-CN" altLang="en-US"/>
              <a:t>的设计</a:t>
            </a:r>
            <a:endParaRPr lang="zh-CN" altLang="en-US"/>
          </a:p>
        </p:txBody>
      </p:sp>
      <p:sp>
        <p:nvSpPr>
          <p:cNvPr id="6" name="内容占位符 2"/>
          <p:cNvSpPr>
            <a:spLocks noGrp="1"/>
          </p:cNvSpPr>
          <p:nvPr/>
        </p:nvSpPr>
        <p:spPr>
          <a:xfrm>
            <a:off x="6356985" y="1490345"/>
            <a:ext cx="1932305" cy="704850"/>
          </a:xfrm>
          <a:prstGeom prst="rect">
            <a:avLst/>
          </a:prstGeom>
        </p:spPr>
        <p:txBody>
          <a:bodyPr vert="horz" lIns="90000" tIns="46800" rIns="90000" bIns="46800" rtlCol="0">
            <a:normAutofit lnSpcReduction="20000"/>
          </a:bodyPr>
          <a:lst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a:t>论文中</a:t>
            </a:r>
            <a:r>
              <a:rPr lang="zh-CN" altLang="en-US"/>
              <a:t>的设计</a:t>
            </a:r>
            <a:endParaRPr lang="zh-CN" altLang="en-US"/>
          </a:p>
        </p:txBody>
      </p:sp>
      <p:pic>
        <p:nvPicPr>
          <p:cNvPr id="7" name="图片 6" descr="CleanShot 2023-08-03 at 16.15.16@2x"/>
          <p:cNvPicPr>
            <a:picLocks noChangeAspect="1"/>
          </p:cNvPicPr>
          <p:nvPr/>
        </p:nvPicPr>
        <p:blipFill>
          <a:blip r:embed="rId1"/>
          <a:stretch>
            <a:fillRect/>
          </a:stretch>
        </p:blipFill>
        <p:spPr>
          <a:xfrm>
            <a:off x="6096635" y="1969770"/>
            <a:ext cx="5804535" cy="3810635"/>
          </a:xfrm>
          <a:prstGeom prst="rect">
            <a:avLst/>
          </a:prstGeom>
        </p:spPr>
      </p:pic>
      <p:pic>
        <p:nvPicPr>
          <p:cNvPr id="8" name="图片 7" descr="CleanShot 2023-08-03 at 16.20.20@2x"/>
          <p:cNvPicPr>
            <a:picLocks noChangeAspect="1"/>
          </p:cNvPicPr>
          <p:nvPr/>
        </p:nvPicPr>
        <p:blipFill>
          <a:blip r:embed="rId2"/>
          <a:stretch>
            <a:fillRect/>
          </a:stretch>
        </p:blipFill>
        <p:spPr>
          <a:xfrm>
            <a:off x="513715" y="1969770"/>
            <a:ext cx="5582920" cy="3790950"/>
          </a:xfrm>
          <a:prstGeom prst="rect">
            <a:avLst/>
          </a:prstGeom>
        </p:spPr>
      </p:pic>
      <p:sp>
        <p:nvSpPr>
          <p:cNvPr id="10" name="文本框 9"/>
          <p:cNvSpPr txBox="1"/>
          <p:nvPr/>
        </p:nvSpPr>
        <p:spPr>
          <a:xfrm>
            <a:off x="2292985" y="2291080"/>
            <a:ext cx="4064000" cy="368300"/>
          </a:xfrm>
          <a:prstGeom prst="rect">
            <a:avLst/>
          </a:prstGeom>
          <a:noFill/>
        </p:spPr>
        <p:txBody>
          <a:bodyPr wrap="square" rtlCol="0">
            <a:spAutoFit/>
          </a:bodyPr>
          <a:p>
            <a:r>
              <a:rPr lang="en-US" altLang="zh-CN">
                <a:solidFill>
                  <a:schemeClr val="accent1"/>
                </a:solidFill>
                <a:effectLst>
                  <a:outerShdw blurRad="38100" dist="25400" dir="5400000" algn="ctr" rotWithShape="0">
                    <a:srgbClr val="6E747A">
                      <a:alpha val="43000"/>
                      <a:alpha val="43000"/>
                    </a:srgbClr>
                  </a:outerShdw>
                </a:effectLst>
              </a:rPr>
              <a:t>34.5nm</a:t>
            </a:r>
            <a:endParaRPr lang="en-US" altLang="zh-CN">
              <a:solidFill>
                <a:schemeClr val="accent1"/>
              </a:solidFill>
              <a:effectLst>
                <a:outerShdw blurRad="38100" dist="25400" dir="5400000" algn="ctr" rotWithShape="0">
                  <a:srgbClr val="6E747A">
                    <a:alpha val="43000"/>
                    <a:alpha val="43000"/>
                  </a:srgbClr>
                </a:outerShdw>
              </a:effectLst>
            </a:endParaRPr>
          </a:p>
        </p:txBody>
      </p:sp>
      <p:sp>
        <p:nvSpPr>
          <p:cNvPr id="9" name="文本框 8"/>
          <p:cNvSpPr txBox="1"/>
          <p:nvPr/>
        </p:nvSpPr>
        <p:spPr>
          <a:xfrm>
            <a:off x="8056245" y="2310130"/>
            <a:ext cx="4064000" cy="368300"/>
          </a:xfrm>
          <a:prstGeom prst="rect">
            <a:avLst/>
          </a:prstGeom>
          <a:noFill/>
        </p:spPr>
        <p:txBody>
          <a:bodyPr wrap="square" rtlCol="0">
            <a:spAutoFit/>
          </a:bodyPr>
          <a:p>
            <a:r>
              <a:rPr lang="en-US" altLang="zh-CN">
                <a:solidFill>
                  <a:schemeClr val="accent1"/>
                </a:solidFill>
                <a:effectLst>
                  <a:outerShdw blurRad="38100" dist="25400" dir="5400000" algn="ctr" rotWithShape="0">
                    <a:srgbClr val="6E747A">
                      <a:alpha val="43000"/>
                      <a:alpha val="43000"/>
                    </a:srgbClr>
                  </a:outerShdw>
                </a:effectLst>
              </a:rPr>
              <a:t>16.8nm</a:t>
            </a:r>
            <a:endParaRPr lang="en-US" altLang="zh-CN">
              <a:solidFill>
                <a:schemeClr val="accent1"/>
              </a:solidFill>
              <a:effectLst>
                <a:outerShdw blurRad="38100" dist="25400" dir="5400000" algn="ctr" rotWithShape="0">
                  <a:srgbClr val="6E747A">
                    <a:alpha val="43000"/>
                    <a:alpha val="43000"/>
                  </a:srgbClr>
                </a:outerShdw>
              </a:effectLst>
            </a:endParaRPr>
          </a:p>
        </p:txBody>
      </p:sp>
      <p:sp>
        <p:nvSpPr>
          <p:cNvPr id="4" name="文本框 3"/>
          <p:cNvSpPr txBox="1"/>
          <p:nvPr/>
        </p:nvSpPr>
        <p:spPr>
          <a:xfrm>
            <a:off x="4080510" y="6203950"/>
            <a:ext cx="4064000" cy="368300"/>
          </a:xfrm>
          <a:prstGeom prst="rect">
            <a:avLst/>
          </a:prstGeom>
          <a:noFill/>
        </p:spPr>
        <p:txBody>
          <a:bodyPr wrap="square" rtlCol="0">
            <a:spAutoFit/>
          </a:bodyPr>
          <a:p>
            <a:r>
              <a:rPr lang="zh-CN" altLang="en-US"/>
              <a:t>说明</a:t>
            </a:r>
            <a:endParaRPr lang="zh-CN" altLang="en-US"/>
          </a:p>
        </p:txBody>
      </p:sp>
    </p:spTree>
    <p:custDataLst>
      <p:tags r:id="rId3"/>
    </p:custData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横向对比两种结构在</a:t>
            </a:r>
            <a:r>
              <a:rPr lang="en-US" altLang="zh-CN">
                <a:sym typeface="+mn-ea"/>
              </a:rPr>
              <a:t>5</a:t>
            </a:r>
            <a:r>
              <a:rPr lang="en-US" altLang="zh-CN">
                <a:sym typeface="+mn-ea"/>
              </a:rPr>
              <a:t>0kev</a:t>
            </a:r>
            <a:r>
              <a:rPr lang="zh-CN" altLang="en-US">
                <a:sym typeface="+mn-ea"/>
              </a:rPr>
              <a:t>下</a:t>
            </a:r>
            <a:r>
              <a:rPr lang="en-US" altLang="zh-CN">
                <a:sym typeface="+mn-ea"/>
              </a:rPr>
              <a:t> </a:t>
            </a:r>
            <a:r>
              <a:rPr lang="zh-CN" altLang="en-US">
                <a:sym typeface="+mn-ea"/>
              </a:rPr>
              <a:t>物差的分布</a:t>
            </a:r>
            <a:endParaRPr lang="en-US" altLang="zh-CN"/>
          </a:p>
        </p:txBody>
      </p:sp>
      <p:pic>
        <p:nvPicPr>
          <p:cNvPr id="8" name="图片 7" descr="CleanShot 2023-08-03 at 16.16.18@2x"/>
          <p:cNvPicPr>
            <a:picLocks noChangeAspect="1"/>
          </p:cNvPicPr>
          <p:nvPr/>
        </p:nvPicPr>
        <p:blipFill>
          <a:blip r:embed="rId1"/>
          <a:stretch>
            <a:fillRect/>
          </a:stretch>
        </p:blipFill>
        <p:spPr>
          <a:xfrm>
            <a:off x="6137275" y="2195195"/>
            <a:ext cx="5255895" cy="3703955"/>
          </a:xfrm>
          <a:prstGeom prst="rect">
            <a:avLst/>
          </a:prstGeom>
        </p:spPr>
      </p:pic>
      <p:pic>
        <p:nvPicPr>
          <p:cNvPr id="9" name="图片 8" descr="CleanShot 2023-08-03 at 16.21.47@2x"/>
          <p:cNvPicPr>
            <a:picLocks noChangeAspect="1"/>
          </p:cNvPicPr>
          <p:nvPr/>
        </p:nvPicPr>
        <p:blipFill>
          <a:blip r:embed="rId2"/>
          <a:stretch>
            <a:fillRect/>
          </a:stretch>
        </p:blipFill>
        <p:spPr>
          <a:xfrm>
            <a:off x="608330" y="2152015"/>
            <a:ext cx="5391150" cy="3761105"/>
          </a:xfrm>
          <a:prstGeom prst="rect">
            <a:avLst/>
          </a:prstGeom>
        </p:spPr>
      </p:pic>
      <p:sp>
        <p:nvSpPr>
          <p:cNvPr id="10" name="文本框 9"/>
          <p:cNvSpPr txBox="1"/>
          <p:nvPr/>
        </p:nvSpPr>
        <p:spPr>
          <a:xfrm>
            <a:off x="2292985" y="2506980"/>
            <a:ext cx="4064000" cy="368300"/>
          </a:xfrm>
          <a:prstGeom prst="rect">
            <a:avLst/>
          </a:prstGeom>
          <a:noFill/>
        </p:spPr>
        <p:txBody>
          <a:bodyPr wrap="square" rtlCol="0">
            <a:spAutoFit/>
          </a:bodyPr>
          <a:p>
            <a:r>
              <a:rPr lang="en-US" altLang="zh-CN">
                <a:solidFill>
                  <a:schemeClr val="accent1"/>
                </a:solidFill>
                <a:effectLst>
                  <a:outerShdw blurRad="38100" dist="25400" dir="5400000" algn="ctr" rotWithShape="0">
                    <a:srgbClr val="6E747A">
                      <a:alpha val="43000"/>
                      <a:alpha val="43000"/>
                    </a:srgbClr>
                  </a:outerShdw>
                </a:effectLst>
              </a:rPr>
              <a:t>83.4nm</a:t>
            </a:r>
            <a:endParaRPr lang="en-US" altLang="zh-CN">
              <a:solidFill>
                <a:schemeClr val="accent1"/>
              </a:solidFill>
              <a:effectLst>
                <a:outerShdw blurRad="38100" dist="25400" dir="5400000" algn="ctr" rotWithShape="0">
                  <a:srgbClr val="6E747A">
                    <a:alpha val="43000"/>
                    <a:alpha val="43000"/>
                  </a:srgbClr>
                </a:outerShdw>
              </a:effectLst>
            </a:endParaRPr>
          </a:p>
        </p:txBody>
      </p:sp>
      <p:sp>
        <p:nvSpPr>
          <p:cNvPr id="11" name="文本框 10"/>
          <p:cNvSpPr txBox="1"/>
          <p:nvPr/>
        </p:nvSpPr>
        <p:spPr>
          <a:xfrm>
            <a:off x="8042910" y="2506980"/>
            <a:ext cx="4064000" cy="368300"/>
          </a:xfrm>
          <a:prstGeom prst="rect">
            <a:avLst/>
          </a:prstGeom>
          <a:noFill/>
        </p:spPr>
        <p:txBody>
          <a:bodyPr wrap="square" rtlCol="0">
            <a:spAutoFit/>
          </a:bodyPr>
          <a:p>
            <a:r>
              <a:rPr lang="en-US" altLang="zh-CN">
                <a:solidFill>
                  <a:schemeClr val="accent1"/>
                </a:solidFill>
                <a:effectLst>
                  <a:outerShdw blurRad="38100" dist="25400" dir="5400000" algn="ctr" rotWithShape="0">
                    <a:srgbClr val="6E747A">
                      <a:alpha val="43000"/>
                      <a:alpha val="43000"/>
                    </a:srgbClr>
                  </a:outerShdw>
                </a:effectLst>
              </a:rPr>
              <a:t>43.4nm</a:t>
            </a:r>
            <a:endParaRPr lang="en-US" altLang="zh-CN">
              <a:solidFill>
                <a:schemeClr val="accent1"/>
              </a:solidFill>
              <a:effectLst>
                <a:outerShdw blurRad="38100" dist="25400" dir="5400000" algn="ctr" rotWithShape="0">
                  <a:srgbClr val="6E747A">
                    <a:alpha val="43000"/>
                    <a:alpha val="43000"/>
                  </a:srgbClr>
                </a:outerShdw>
              </a:effectLst>
            </a:endParaRPr>
          </a:p>
        </p:txBody>
      </p:sp>
      <p:sp>
        <p:nvSpPr>
          <p:cNvPr id="3" name="内容占位符 2"/>
          <p:cNvSpPr>
            <a:spLocks noGrp="1"/>
          </p:cNvSpPr>
          <p:nvPr>
            <p:ph idx="1"/>
            <p:custDataLst>
              <p:tags r:id="rId3"/>
            </p:custDataLst>
          </p:nvPr>
        </p:nvSpPr>
        <p:spPr>
          <a:xfrm>
            <a:off x="608330" y="1490345"/>
            <a:ext cx="1932305" cy="704850"/>
          </a:xfrm>
        </p:spPr>
        <p:txBody>
          <a:bodyPr/>
          <a:p>
            <a:r>
              <a:rPr lang="zh-CN" altLang="en-US"/>
              <a:t>目前</a:t>
            </a:r>
            <a:r>
              <a:rPr lang="zh-CN" altLang="en-US"/>
              <a:t>的设计</a:t>
            </a:r>
            <a:endParaRPr lang="zh-CN" altLang="en-US"/>
          </a:p>
        </p:txBody>
      </p:sp>
      <p:sp>
        <p:nvSpPr>
          <p:cNvPr id="4" name="内容占位符 2"/>
          <p:cNvSpPr>
            <a:spLocks noGrp="1"/>
          </p:cNvSpPr>
          <p:nvPr>
            <p:custDataLst>
              <p:tags r:id="rId4"/>
            </p:custDataLst>
          </p:nvPr>
        </p:nvSpPr>
        <p:spPr>
          <a:xfrm>
            <a:off x="6356985" y="1490345"/>
            <a:ext cx="1932305" cy="704850"/>
          </a:xfrm>
          <a:prstGeom prst="rect">
            <a:avLst/>
          </a:prstGeom>
        </p:spPr>
        <p:txBody>
          <a:bodyPr vert="horz" lIns="90000" tIns="46800" rIns="90000" bIns="46800" rtlCol="0">
            <a:normAutofit lnSpcReduction="20000"/>
          </a:bodyPr>
          <a:lst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a:t>论文中</a:t>
            </a:r>
            <a:r>
              <a:rPr lang="zh-CN" altLang="en-US"/>
              <a:t>的设计</a:t>
            </a:r>
            <a:endParaRPr lang="zh-CN" altLang="en-US"/>
          </a:p>
        </p:txBody>
      </p:sp>
    </p:spTree>
    <p:custDataLst>
      <p:tags r:id="rId5"/>
    </p:custData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结论</a:t>
            </a:r>
            <a:endParaRPr lang="zh-CN" altLang="en-US"/>
          </a:p>
        </p:txBody>
      </p:sp>
      <p:sp>
        <p:nvSpPr>
          <p:cNvPr id="5" name="内容占位符 4"/>
          <p:cNvSpPr/>
          <p:nvPr>
            <p:ph idx="1"/>
          </p:nvPr>
        </p:nvSpPr>
        <p:spPr/>
        <p:txBody>
          <a:bodyPr/>
          <a:p>
            <a:pPr>
              <a:lnSpc>
                <a:spcPct val="150000"/>
              </a:lnSpc>
            </a:pPr>
            <a:r>
              <a:rPr lang="zh-CN" altLang="en-US" sz="2400"/>
              <a:t>在</a:t>
            </a:r>
            <a:r>
              <a:rPr lang="zh-CN" altLang="en-US" sz="2400"/>
              <a:t>结构上，通过增加极板长度，降低极板电压，可以降低电子束偏移效果，同时可以提供一个有效的光阑设计。</a:t>
            </a:r>
            <a:endParaRPr lang="zh-CN" altLang="en-US" sz="2400"/>
          </a:p>
          <a:p>
            <a:pPr>
              <a:lnSpc>
                <a:spcPct val="150000"/>
              </a:lnSpc>
            </a:pPr>
            <a:r>
              <a:rPr lang="zh-CN" altLang="en-US" sz="2400"/>
              <a:t>后续更高扫描频率的束闸设计里需要对目前的装置进行修改。</a:t>
            </a:r>
            <a:endParaRPr lang="zh-CN" altLang="en-US" sz="2400"/>
          </a:p>
          <a:p>
            <a:endParaRPr lang="zh-CN" altLang="en-US" sz="2400"/>
          </a:p>
        </p:txBody>
      </p:sp>
    </p:spTree>
    <p:custDataLst>
      <p:tags r:id="rId1"/>
    </p:custData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608400" y="3170625"/>
            <a:ext cx="10969200" cy="705600"/>
          </a:xfrm>
        </p:spPr>
        <p:txBody>
          <a:bodyPr>
            <a:normAutofit fontScale="90000"/>
          </a:bodyPr>
          <a:p>
            <a:r>
              <a:rPr lang="zh-CN" altLang="en-US" sz="4400"/>
              <a:t>新结构</a:t>
            </a:r>
            <a:r>
              <a:rPr lang="en-US" altLang="zh-CN"/>
              <a:t>——</a:t>
            </a:r>
            <a:r>
              <a:rPr lang="zh-CN" altLang="en-US"/>
              <a:t>关于信号</a:t>
            </a:r>
            <a:r>
              <a:rPr lang="zh-CN" altLang="en-US">
                <a:sym typeface="+mn-ea"/>
              </a:rPr>
              <a:t>上升沿时间</a:t>
            </a:r>
            <a:r>
              <a:rPr lang="zh-CN" altLang="en-US"/>
              <a:t>的讨论</a:t>
            </a:r>
            <a:endParaRPr lang="zh-CN" altLang="en-US"/>
          </a:p>
        </p:txBody>
      </p:sp>
    </p:spTree>
    <p:custDataLst>
      <p:tags r:id="rId1"/>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7" name="图片 6" descr="电压 final"/>
          <p:cNvPicPr>
            <a:picLocks noChangeAspect="1"/>
          </p:cNvPicPr>
          <p:nvPr/>
        </p:nvPicPr>
        <p:blipFill>
          <a:blip r:embed="rId1"/>
          <a:srcRect t="6169"/>
          <a:stretch>
            <a:fillRect/>
          </a:stretch>
        </p:blipFill>
        <p:spPr>
          <a:xfrm>
            <a:off x="5492750" y="1858010"/>
            <a:ext cx="7072630" cy="3731260"/>
          </a:xfrm>
          <a:prstGeom prst="rect">
            <a:avLst/>
          </a:prstGeom>
        </p:spPr>
      </p:pic>
      <p:sp>
        <p:nvSpPr>
          <p:cNvPr id="2" name="标题 1"/>
          <p:cNvSpPr>
            <a:spLocks noGrp="1"/>
          </p:cNvSpPr>
          <p:nvPr>
            <p:ph type="title"/>
          </p:nvPr>
        </p:nvSpPr>
        <p:spPr/>
        <p:txBody>
          <a:bodyPr/>
          <a:p>
            <a:r>
              <a:rPr lang="zh-CN" altLang="en-US">
                <a:sym typeface="+mn-ea"/>
              </a:rPr>
              <a:t>理论分析</a:t>
            </a:r>
            <a:endParaRPr lang="zh-CN" altLang="en-US"/>
          </a:p>
        </p:txBody>
      </p:sp>
      <p:sp>
        <p:nvSpPr>
          <p:cNvPr id="3" name="内容占位符 2"/>
          <p:cNvSpPr>
            <a:spLocks noGrp="1"/>
          </p:cNvSpPr>
          <p:nvPr>
            <p:ph idx="1"/>
          </p:nvPr>
        </p:nvSpPr>
        <p:spPr>
          <a:xfrm>
            <a:off x="608330" y="1490345"/>
            <a:ext cx="5487670" cy="4759325"/>
          </a:xfrm>
        </p:spPr>
        <p:txBody>
          <a:bodyPr>
            <a:normAutofit/>
          </a:bodyPr>
          <a:p>
            <a:r>
              <a:rPr lang="zh-CN" altLang="en-US">
                <a:sym typeface="+mn-ea"/>
              </a:rPr>
              <a:t>对于</a:t>
            </a:r>
            <a:r>
              <a:rPr lang="zh-CN" altLang="en-US">
                <a:sym typeface="+mn-ea"/>
              </a:rPr>
              <a:t>孔径平面上的束流运动产生误差的公式，我们核心关注的问题就是在这个加速度函数的表达式上。已知加速度函数由极板间电压影响。极板间电压可以由整块电阻、电容和电感 (RLC)电路描述，有如下公式</a:t>
            </a:r>
            <a:endParaRPr lang="zh-CN" altLang="en-US">
              <a:sym typeface="+mn-ea"/>
            </a:endParaRPr>
          </a:p>
          <a:p>
            <a:r>
              <a:rPr lang="zh-CN" altLang="en-US">
                <a:sym typeface="+mn-ea"/>
              </a:rPr>
              <a:t>极板电压打开</a:t>
            </a:r>
            <a:r>
              <a:rPr lang="zh-CN" altLang="en-US">
                <a:sym typeface="+mn-ea"/>
              </a:rPr>
              <a:t>状态</a:t>
            </a:r>
            <a:endParaRPr lang="zh-CN" altLang="en-US">
              <a:sym typeface="+mn-ea"/>
            </a:endParaRPr>
          </a:p>
          <a:p>
            <a:endParaRPr lang="zh-CN" altLang="en-US">
              <a:sym typeface="+mn-ea"/>
            </a:endParaRPr>
          </a:p>
          <a:p>
            <a:endParaRPr lang="zh-CN" altLang="en-US">
              <a:sym typeface="+mn-ea"/>
            </a:endParaRPr>
          </a:p>
          <a:p>
            <a:r>
              <a:rPr lang="zh-CN" altLang="en-US">
                <a:sym typeface="+mn-ea"/>
              </a:rPr>
              <a:t>极板电压闭合</a:t>
            </a:r>
            <a:r>
              <a:rPr lang="zh-CN" altLang="en-US">
                <a:sym typeface="+mn-ea"/>
              </a:rPr>
              <a:t>状态</a:t>
            </a:r>
            <a:endParaRPr lang="zh-CN" altLang="en-US">
              <a:sym typeface="+mn-ea"/>
            </a:endParaRPr>
          </a:p>
          <a:p>
            <a:endParaRPr lang="zh-CN" altLang="en-US">
              <a:sym typeface="+mn-ea"/>
            </a:endParaRPr>
          </a:p>
          <a:p>
            <a:endParaRPr lang="zh-CN" altLang="en-US">
              <a:sym typeface="+mn-ea"/>
            </a:endParaRPr>
          </a:p>
          <a:p>
            <a:endParaRPr lang="en-US" altLang="zh-CN">
              <a:sym typeface="+mn-ea"/>
            </a:endParaRPr>
          </a:p>
          <a:p>
            <a:endParaRPr lang="en-US" altLang="zh-CN">
              <a:sym typeface="+mn-ea"/>
            </a:endParaRPr>
          </a:p>
          <a:p>
            <a:endParaRPr lang="zh-CN" altLang="en-US"/>
          </a:p>
        </p:txBody>
      </p:sp>
      <p:pic>
        <p:nvPicPr>
          <p:cNvPr id="4" name="图片 3"/>
          <p:cNvPicPr>
            <a:picLocks noChangeAspect="1"/>
          </p:cNvPicPr>
          <p:nvPr>
            <p:custDataLst>
              <p:tags r:id="rId2"/>
            </p:custDataLst>
          </p:nvPr>
        </p:nvPicPr>
        <p:blipFill>
          <a:blip r:embed="rId3"/>
          <a:srcRect b="56235"/>
          <a:stretch>
            <a:fillRect/>
          </a:stretch>
        </p:blipFill>
        <p:spPr>
          <a:xfrm>
            <a:off x="1346835" y="3924300"/>
            <a:ext cx="3699510" cy="449580"/>
          </a:xfrm>
          <a:prstGeom prst="rect">
            <a:avLst/>
          </a:prstGeom>
        </p:spPr>
      </p:pic>
      <p:pic>
        <p:nvPicPr>
          <p:cNvPr id="5" name="图片 4"/>
          <p:cNvPicPr>
            <a:picLocks noChangeAspect="1"/>
          </p:cNvPicPr>
          <p:nvPr>
            <p:custDataLst>
              <p:tags r:id="rId4"/>
            </p:custDataLst>
          </p:nvPr>
        </p:nvPicPr>
        <p:blipFill>
          <a:blip r:embed="rId3"/>
          <a:srcRect t="42588"/>
          <a:stretch>
            <a:fillRect/>
          </a:stretch>
        </p:blipFill>
        <p:spPr>
          <a:xfrm>
            <a:off x="1346835" y="5487035"/>
            <a:ext cx="3634740" cy="579755"/>
          </a:xfrm>
          <a:prstGeom prst="rect">
            <a:avLst/>
          </a:prstGeom>
        </p:spPr>
      </p:pic>
    </p:spTree>
    <p:custDataLst>
      <p:tags r:id="rId5"/>
    </p:custData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关于当前信号产生的</a:t>
            </a:r>
            <a:r>
              <a:rPr lang="zh-CN" altLang="en-US"/>
              <a:t>偏移</a:t>
            </a:r>
            <a:endParaRPr lang="zh-CN" altLang="en-US"/>
          </a:p>
        </p:txBody>
      </p:sp>
      <p:sp>
        <p:nvSpPr>
          <p:cNvPr id="3" name="内容占位符 2"/>
          <p:cNvSpPr>
            <a:spLocks noGrp="1"/>
          </p:cNvSpPr>
          <p:nvPr>
            <p:ph idx="1"/>
          </p:nvPr>
        </p:nvSpPr>
        <p:spPr>
          <a:xfrm>
            <a:off x="490220" y="5259070"/>
            <a:ext cx="11239500" cy="4759325"/>
          </a:xfrm>
        </p:spPr>
        <p:txBody>
          <a:bodyPr/>
          <a:p>
            <a:r>
              <a:rPr lang="zh-CN" altLang="en-US"/>
              <a:t>对于</a:t>
            </a:r>
            <a:r>
              <a:rPr lang="en-US" altLang="zh-CN"/>
              <a:t>48mm</a:t>
            </a:r>
            <a:r>
              <a:rPr lang="zh-CN" altLang="en-US"/>
              <a:t>，</a:t>
            </a:r>
            <a:r>
              <a:rPr lang="en-US" altLang="zh-CN"/>
              <a:t>7.5V</a:t>
            </a:r>
            <a:r>
              <a:rPr lang="zh-CN" altLang="en-US"/>
              <a:t>极板结构设计，左图使用目前</a:t>
            </a:r>
            <a:r>
              <a:rPr lang="en-US" altLang="zh-CN"/>
              <a:t>114ns</a:t>
            </a:r>
            <a:r>
              <a:rPr lang="zh-CN" altLang="en-US"/>
              <a:t>上升沿信号，右</a:t>
            </a:r>
            <a:r>
              <a:rPr lang="zh-CN" altLang="en-US">
                <a:sym typeface="+mn-ea"/>
              </a:rPr>
              <a:t>图使用</a:t>
            </a:r>
            <a:r>
              <a:rPr lang="en-US">
                <a:sym typeface="+mn-ea"/>
              </a:rPr>
              <a:t>3</a:t>
            </a:r>
            <a:r>
              <a:rPr lang="en-US" altLang="zh-CN">
                <a:sym typeface="+mn-ea"/>
              </a:rPr>
              <a:t>ns</a:t>
            </a:r>
            <a:r>
              <a:rPr lang="zh-CN" altLang="en-US">
                <a:sym typeface="+mn-ea"/>
              </a:rPr>
              <a:t>上升沿信号，物差产生的时间会减小，但</a:t>
            </a:r>
            <a:r>
              <a:rPr lang="zh-CN" altLang="en-US">
                <a:sym typeface="+mn-ea"/>
              </a:rPr>
              <a:t>物差本身会增大数倍。从</a:t>
            </a:r>
            <a:r>
              <a:rPr lang="en-US" altLang="zh-CN">
                <a:sym typeface="+mn-ea"/>
              </a:rPr>
              <a:t>43.4nm-2.7μm</a:t>
            </a:r>
            <a:endParaRPr lang="zh-CN" altLang="en-US">
              <a:sym typeface="+mn-ea"/>
            </a:endParaRPr>
          </a:p>
          <a:p>
            <a:endParaRPr lang="zh-CN" altLang="en-US"/>
          </a:p>
          <a:p>
            <a:endParaRPr lang="zh-CN" altLang="en-US"/>
          </a:p>
        </p:txBody>
      </p:sp>
      <p:pic>
        <p:nvPicPr>
          <p:cNvPr id="8" name="图片 7" descr="CleanShot 2023-08-03 at 16.16.18@2x"/>
          <p:cNvPicPr>
            <a:picLocks noChangeAspect="1"/>
          </p:cNvPicPr>
          <p:nvPr>
            <p:custDataLst>
              <p:tags r:id="rId1"/>
            </p:custDataLst>
          </p:nvPr>
        </p:nvPicPr>
        <p:blipFill>
          <a:blip r:embed="rId2"/>
          <a:stretch>
            <a:fillRect/>
          </a:stretch>
        </p:blipFill>
        <p:spPr>
          <a:xfrm>
            <a:off x="490220" y="1607820"/>
            <a:ext cx="4763135" cy="3357245"/>
          </a:xfrm>
          <a:prstGeom prst="rect">
            <a:avLst/>
          </a:prstGeom>
        </p:spPr>
      </p:pic>
      <p:sp>
        <p:nvSpPr>
          <p:cNvPr id="11" name="文本框 10"/>
          <p:cNvSpPr txBox="1"/>
          <p:nvPr>
            <p:custDataLst>
              <p:tags r:id="rId3"/>
            </p:custDataLst>
          </p:nvPr>
        </p:nvSpPr>
        <p:spPr>
          <a:xfrm>
            <a:off x="1801495" y="2192655"/>
            <a:ext cx="5337810" cy="414655"/>
          </a:xfrm>
          <a:prstGeom prst="rect">
            <a:avLst/>
          </a:prstGeom>
          <a:noFill/>
        </p:spPr>
        <p:txBody>
          <a:bodyPr wrap="square" rtlCol="0">
            <a:noAutofit/>
          </a:bodyPr>
          <a:p>
            <a:r>
              <a:rPr lang="en-US" altLang="zh-CN">
                <a:solidFill>
                  <a:schemeClr val="accent1"/>
                </a:solidFill>
                <a:effectLst>
                  <a:outerShdw blurRad="38100" dist="25400" dir="5400000" algn="ctr" rotWithShape="0">
                    <a:srgbClr val="6E747A">
                      <a:alpha val="43000"/>
                      <a:alpha val="43000"/>
                    </a:srgbClr>
                  </a:outerShdw>
                </a:effectLst>
              </a:rPr>
              <a:t>43.4nm</a:t>
            </a:r>
            <a:endParaRPr lang="en-US" altLang="zh-CN">
              <a:solidFill>
                <a:schemeClr val="accent1"/>
              </a:solidFill>
              <a:effectLst>
                <a:outerShdw blurRad="38100" dist="25400" dir="5400000" algn="ctr" rotWithShape="0">
                  <a:srgbClr val="6E747A">
                    <a:alpha val="43000"/>
                    <a:alpha val="43000"/>
                  </a:srgbClr>
                </a:outerShdw>
              </a:effectLst>
            </a:endParaRPr>
          </a:p>
        </p:txBody>
      </p:sp>
      <p:pic>
        <p:nvPicPr>
          <p:cNvPr id="5" name="图片 4" descr="CleanShot 2023-08-03 at 16.28.13@2x"/>
          <p:cNvPicPr>
            <a:picLocks noChangeAspect="1"/>
          </p:cNvPicPr>
          <p:nvPr>
            <p:custDataLst>
              <p:tags r:id="rId4"/>
            </p:custDataLst>
          </p:nvPr>
        </p:nvPicPr>
        <p:blipFill>
          <a:blip r:embed="rId5"/>
          <a:stretch>
            <a:fillRect/>
          </a:stretch>
        </p:blipFill>
        <p:spPr>
          <a:xfrm>
            <a:off x="5522595" y="1607820"/>
            <a:ext cx="6207125" cy="3350260"/>
          </a:xfrm>
          <a:prstGeom prst="rect">
            <a:avLst/>
          </a:prstGeom>
        </p:spPr>
      </p:pic>
      <p:sp>
        <p:nvSpPr>
          <p:cNvPr id="6" name="文本框 5"/>
          <p:cNvSpPr txBox="1"/>
          <p:nvPr>
            <p:custDataLst>
              <p:tags r:id="rId6"/>
            </p:custDataLst>
          </p:nvPr>
        </p:nvSpPr>
        <p:spPr>
          <a:xfrm>
            <a:off x="7595870" y="1824355"/>
            <a:ext cx="1205230" cy="368300"/>
          </a:xfrm>
          <a:prstGeom prst="rect">
            <a:avLst/>
          </a:prstGeom>
          <a:noFill/>
        </p:spPr>
        <p:txBody>
          <a:bodyPr wrap="square" rtlCol="0">
            <a:spAutoFit/>
          </a:bodyPr>
          <a:p>
            <a:r>
              <a:rPr lang="en-US" altLang="zh-CN">
                <a:solidFill>
                  <a:schemeClr val="accent1"/>
                </a:solidFill>
                <a:effectLst>
                  <a:outerShdw blurRad="38100" dist="25400" dir="5400000" algn="ctr" rotWithShape="0">
                    <a:srgbClr val="6E747A">
                      <a:alpha val="43000"/>
                      <a:alpha val="43000"/>
                    </a:srgbClr>
                  </a:outerShdw>
                </a:effectLst>
              </a:rPr>
              <a:t>2.7</a:t>
            </a:r>
            <a:r>
              <a:rPr lang="zh-CN" altLang="en-US">
                <a:solidFill>
                  <a:schemeClr val="accent1"/>
                </a:solidFill>
                <a:effectLst>
                  <a:outerShdw blurRad="38100" dist="25400" dir="5400000" algn="ctr" rotWithShape="0">
                    <a:srgbClr val="6E747A">
                      <a:alpha val="43000"/>
                      <a:alpha val="43000"/>
                    </a:srgbClr>
                  </a:outerShdw>
                </a:effectLst>
              </a:rPr>
              <a:t>微米</a:t>
            </a:r>
            <a:endParaRPr lang="zh-CN" altLang="en-US">
              <a:solidFill>
                <a:schemeClr val="accent1"/>
              </a:solidFill>
              <a:effectLst>
                <a:outerShdw blurRad="38100" dist="25400" dir="5400000" algn="ctr" rotWithShape="0">
                  <a:srgbClr val="6E747A">
                    <a:alpha val="43000"/>
                    <a:alpha val="43000"/>
                  </a:srgbClr>
                </a:outerShdw>
              </a:effectLst>
            </a:endParaRPr>
          </a:p>
        </p:txBody>
      </p:sp>
    </p:spTree>
    <p:custDataLst>
      <p:tags r:id="rId7"/>
    </p:custData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频率对物的影响</a:t>
            </a:r>
            <a:r>
              <a:rPr lang="zh-CN" altLang="en-US"/>
              <a:t>效果</a:t>
            </a:r>
            <a:endParaRPr lang="zh-CN" altLang="en-US"/>
          </a:p>
        </p:txBody>
      </p:sp>
      <p:sp>
        <p:nvSpPr>
          <p:cNvPr id="5" name="文本框 4"/>
          <p:cNvSpPr txBox="1"/>
          <p:nvPr/>
        </p:nvSpPr>
        <p:spPr>
          <a:xfrm>
            <a:off x="7315200" y="2806065"/>
            <a:ext cx="4064000" cy="3969385"/>
          </a:xfrm>
          <a:prstGeom prst="rect">
            <a:avLst/>
          </a:prstGeom>
          <a:noFill/>
        </p:spPr>
        <p:txBody>
          <a:bodyPr wrap="square" rtlCol="0">
            <a:spAutoFit/>
          </a:bodyPr>
          <a:p>
            <a:pPr indent="0" fontAlgn="auto">
              <a:lnSpc>
                <a:spcPct val="150000"/>
              </a:lnSpc>
            </a:pPr>
            <a:r>
              <a:rPr lang="zh-CN" altLang="en-US" sz="2400"/>
              <a:t>通过计算可以得知最大偏移</a:t>
            </a:r>
            <a:r>
              <a:rPr lang="en-US" altLang="zh-CN" sz="2400"/>
              <a:t>“</a:t>
            </a:r>
            <a:r>
              <a:rPr lang="zh-CN" altLang="en-US" sz="2400"/>
              <a:t>物</a:t>
            </a:r>
            <a:r>
              <a:rPr lang="en-US" altLang="zh-CN" sz="2400"/>
              <a:t>”</a:t>
            </a:r>
            <a:r>
              <a:rPr lang="zh-CN" altLang="en-US" sz="2400"/>
              <a:t>差大小与信号上升沿时间成反比。</a:t>
            </a:r>
            <a:endParaRPr lang="zh-CN" altLang="en-US" sz="2400"/>
          </a:p>
          <a:p>
            <a:pPr indent="0" fontAlgn="auto">
              <a:lnSpc>
                <a:spcPct val="150000"/>
              </a:lnSpc>
            </a:pPr>
            <a:r>
              <a:rPr lang="zh-CN" altLang="en-US" sz="2400"/>
              <a:t>电路设计应选择</a:t>
            </a:r>
            <a:r>
              <a:rPr lang="zh-CN" altLang="en-US" sz="2400"/>
              <a:t>两端</a:t>
            </a:r>
            <a:endParaRPr lang="zh-CN" altLang="en-US" sz="2400"/>
          </a:p>
          <a:p>
            <a:pPr indent="0" fontAlgn="auto">
              <a:lnSpc>
                <a:spcPct val="150000"/>
              </a:lnSpc>
            </a:pPr>
            <a:r>
              <a:rPr lang="zh-CN" altLang="en-US" sz="2400">
                <a:highlight>
                  <a:srgbClr val="FFFF00"/>
                </a:highlight>
              </a:rPr>
              <a:t>扫描速度容忍度</a:t>
            </a:r>
            <a:r>
              <a:rPr lang="en-US" altLang="zh-CN" sz="2400">
                <a:highlight>
                  <a:srgbClr val="FFFF00"/>
                </a:highlight>
              </a:rPr>
              <a:t>   </a:t>
            </a:r>
            <a:r>
              <a:rPr lang="zh-CN" altLang="en-US" sz="2400">
                <a:highlight>
                  <a:srgbClr val="FFFF00"/>
                </a:highlight>
              </a:rPr>
              <a:t>（</a:t>
            </a:r>
            <a:r>
              <a:rPr lang="en-US" altLang="zh-CN" sz="2400">
                <a:highlight>
                  <a:srgbClr val="FFFF00"/>
                </a:highlight>
              </a:rPr>
              <a:t>5nm </a:t>
            </a:r>
            <a:r>
              <a:rPr lang="zh-CN" altLang="en-US" sz="2400">
                <a:highlight>
                  <a:srgbClr val="FFFF00"/>
                </a:highlight>
              </a:rPr>
              <a:t>）</a:t>
            </a:r>
            <a:endParaRPr lang="en-US" altLang="zh-CN" sz="2400">
              <a:highlight>
                <a:srgbClr val="FFFF00"/>
              </a:highlight>
            </a:endParaRPr>
          </a:p>
          <a:p>
            <a:pPr indent="0" fontAlgn="auto">
              <a:lnSpc>
                <a:spcPct val="150000"/>
              </a:lnSpc>
            </a:pPr>
            <a:r>
              <a:rPr lang="en-US" altLang="zh-CN" sz="2400">
                <a:highlight>
                  <a:srgbClr val="FFFF00"/>
                </a:highlight>
              </a:rPr>
              <a:t>10ns-100ns  10mv</a:t>
            </a:r>
            <a:r>
              <a:rPr lang="zh-CN" altLang="en-US" sz="2400">
                <a:highlight>
                  <a:srgbClr val="FFFF00"/>
                </a:highlight>
              </a:rPr>
              <a:t>电压抖动</a:t>
            </a:r>
            <a:r>
              <a:rPr lang="en-US" altLang="zh-CN" sz="2400">
                <a:highlight>
                  <a:srgbClr val="FFFF00"/>
                </a:highlight>
              </a:rPr>
              <a:t>  </a:t>
            </a:r>
            <a:r>
              <a:rPr lang="zh-CN" altLang="en-US" sz="2400">
                <a:highlight>
                  <a:srgbClr val="FFFF00"/>
                </a:highlight>
              </a:rPr>
              <a:t>产生展宽</a:t>
            </a:r>
            <a:r>
              <a:rPr lang="en-US" altLang="zh-CN" sz="2400">
                <a:highlight>
                  <a:srgbClr val="FFFF00"/>
                </a:highlight>
              </a:rPr>
              <a:t>10</a:t>
            </a:r>
            <a:r>
              <a:rPr lang="en-US" altLang="zh-CN" sz="2400">
                <a:highlight>
                  <a:srgbClr val="FFFF00"/>
                </a:highlight>
              </a:rPr>
              <a:t>nm</a:t>
            </a:r>
            <a:endParaRPr lang="en-US" altLang="zh-CN" sz="2400">
              <a:highlight>
                <a:srgbClr val="FFFF00"/>
              </a:highlight>
            </a:endParaRPr>
          </a:p>
        </p:txBody>
      </p:sp>
      <p:pic>
        <p:nvPicPr>
          <p:cNvPr id="7" name="内容占位符 6"/>
          <p:cNvPicPr>
            <a:picLocks noChangeAspect="1"/>
          </p:cNvPicPr>
          <p:nvPr>
            <p:ph idx="1"/>
            <p:custDataLst>
              <p:tags r:id="rId1"/>
            </p:custDataLst>
          </p:nvPr>
        </p:nvPicPr>
        <p:blipFill>
          <a:blip r:embed="rId2"/>
          <a:stretch>
            <a:fillRect/>
          </a:stretch>
        </p:blipFill>
        <p:spPr>
          <a:xfrm>
            <a:off x="695960" y="1605915"/>
            <a:ext cx="5966460" cy="4470400"/>
          </a:xfrm>
          <a:prstGeom prst="rect">
            <a:avLst/>
          </a:prstGeom>
        </p:spPr>
      </p:pic>
    </p:spTree>
    <p:custDataLst>
      <p:tags r:id="rId3"/>
    </p:custData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608400" y="3170625"/>
            <a:ext cx="10969200" cy="705600"/>
          </a:xfrm>
        </p:spPr>
        <p:txBody>
          <a:bodyPr>
            <a:normAutofit fontScale="90000"/>
          </a:bodyPr>
          <a:p>
            <a:r>
              <a:rPr lang="zh-CN" altLang="en-US" sz="4400"/>
              <a:t>新结构</a:t>
            </a:r>
            <a:r>
              <a:rPr lang="en-US" altLang="zh-CN"/>
              <a:t>——</a:t>
            </a:r>
            <a:r>
              <a:rPr lang="zh-CN" altLang="en-US"/>
              <a:t>后续双偏转的效果（来自</a:t>
            </a:r>
            <a:r>
              <a:rPr lang="zh-CN" altLang="en-US"/>
              <a:t>文章）</a:t>
            </a:r>
            <a:endParaRPr lang="zh-CN" altLang="en-US"/>
          </a:p>
        </p:txBody>
      </p:sp>
    </p:spTree>
    <p:custDataLst>
      <p:tags r:id="rId1"/>
    </p:custData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文章中的</a:t>
            </a:r>
            <a:r>
              <a:rPr lang="zh-CN" altLang="en-US"/>
              <a:t>计算结果</a:t>
            </a:r>
            <a:endParaRPr lang="zh-CN" altLang="en-US"/>
          </a:p>
        </p:txBody>
      </p:sp>
      <p:sp>
        <p:nvSpPr>
          <p:cNvPr id="3" name="内容占位符 2"/>
          <p:cNvSpPr>
            <a:spLocks noGrp="1"/>
          </p:cNvSpPr>
          <p:nvPr>
            <p:ph idx="1"/>
          </p:nvPr>
        </p:nvSpPr>
        <p:spPr>
          <a:xfrm>
            <a:off x="445135" y="3429000"/>
            <a:ext cx="2278380" cy="4759325"/>
          </a:xfrm>
        </p:spPr>
        <p:txBody>
          <a:bodyPr/>
          <a:p>
            <a:r>
              <a:rPr lang="zh-CN" altLang="en-US"/>
              <a:t>蓝色部分为单极板</a:t>
            </a:r>
            <a:r>
              <a:rPr lang="zh-CN" altLang="en-US"/>
              <a:t>的</a:t>
            </a:r>
            <a:endParaRPr lang="zh-CN" altLang="en-US"/>
          </a:p>
        </p:txBody>
      </p:sp>
      <p:pic>
        <p:nvPicPr>
          <p:cNvPr id="5" name="图片 4" descr="CleanShot 2023-08-03 at 16.30.25@2x"/>
          <p:cNvPicPr>
            <a:picLocks noChangeAspect="1"/>
          </p:cNvPicPr>
          <p:nvPr/>
        </p:nvPicPr>
        <p:blipFill>
          <a:blip r:embed="rId1"/>
          <a:stretch>
            <a:fillRect/>
          </a:stretch>
        </p:blipFill>
        <p:spPr>
          <a:xfrm>
            <a:off x="2606040" y="1600835"/>
            <a:ext cx="7475855" cy="4844415"/>
          </a:xfrm>
          <a:prstGeom prst="rect">
            <a:avLst/>
          </a:prstGeom>
        </p:spPr>
      </p:pic>
      <p:sp>
        <p:nvSpPr>
          <p:cNvPr id="6" name="内容占位符 2"/>
          <p:cNvSpPr>
            <a:spLocks noGrp="1"/>
          </p:cNvSpPr>
          <p:nvPr>
            <p:custDataLst>
              <p:tags r:id="rId2"/>
            </p:custDataLst>
          </p:nvPr>
        </p:nvSpPr>
        <p:spPr>
          <a:xfrm>
            <a:off x="10012680" y="3429000"/>
            <a:ext cx="2035175" cy="4759325"/>
          </a:xfrm>
          <a:prstGeom prst="rect">
            <a:avLst/>
          </a:prstGeom>
        </p:spPr>
        <p:txBody>
          <a:bodyPr vert="horz" lIns="90000" tIns="46800" rIns="90000" bIns="46800" rtlCol="0">
            <a:normAutofit/>
          </a:bodyPr>
          <a:lst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a:t>红色部分为</a:t>
            </a:r>
            <a:r>
              <a:rPr lang="zh-CN" altLang="en-US"/>
              <a:t>双极板</a:t>
            </a:r>
            <a:r>
              <a:rPr lang="zh-CN" altLang="en-US"/>
              <a:t>的</a:t>
            </a:r>
            <a:endParaRPr lang="zh-CN" altLang="en-US"/>
          </a:p>
        </p:txBody>
      </p:sp>
    </p:spTree>
    <p:custDataLst>
      <p:tags r:id="rId3"/>
    </p:custData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后续</a:t>
            </a:r>
            <a:r>
              <a:rPr lang="zh-CN" altLang="en-US"/>
              <a:t>工作</a:t>
            </a:r>
            <a:endParaRPr lang="zh-CN" altLang="en-US"/>
          </a:p>
        </p:txBody>
      </p:sp>
      <p:sp>
        <p:nvSpPr>
          <p:cNvPr id="3" name="内容占位符 2"/>
          <p:cNvSpPr>
            <a:spLocks noGrp="1"/>
          </p:cNvSpPr>
          <p:nvPr>
            <p:ph idx="1"/>
          </p:nvPr>
        </p:nvSpPr>
        <p:spPr/>
        <p:txBody>
          <a:bodyPr/>
          <a:p>
            <a:r>
              <a:rPr lang="zh-CN" altLang="en-US">
                <a:sym typeface="+mn-ea"/>
              </a:rPr>
              <a:t>分析实际在</a:t>
            </a:r>
            <a:r>
              <a:rPr lang="zh-CN" altLang="en-US">
                <a:sym typeface="+mn-ea"/>
              </a:rPr>
              <a:t>整个光学系统中，这个装置实际能够设置的大小。从而</a:t>
            </a:r>
            <a:r>
              <a:rPr lang="zh-CN" altLang="en-US"/>
              <a:t>确定极板大小</a:t>
            </a:r>
            <a:r>
              <a:rPr lang="zh-CN" altLang="en-US"/>
              <a:t>尺寸。</a:t>
            </a:r>
            <a:endParaRPr lang="zh-CN" altLang="en-US"/>
          </a:p>
          <a:p>
            <a:r>
              <a:rPr lang="zh-CN" altLang="en-US"/>
              <a:t>以及在此处光阑的理想大小，方便确定最后的极板间电压</a:t>
            </a:r>
            <a:r>
              <a:rPr lang="zh-CN" altLang="en-US"/>
              <a:t>大小。</a:t>
            </a:r>
            <a:endParaRPr lang="zh-CN" altLang="en-US"/>
          </a:p>
          <a:p>
            <a:r>
              <a:rPr lang="zh-CN" altLang="en-US"/>
              <a:t>对信号进行升级。减小上升沿的</a:t>
            </a:r>
            <a:r>
              <a:rPr lang="zh-CN" altLang="en-US"/>
              <a:t>长度。</a:t>
            </a:r>
            <a:endParaRPr lang="zh-CN" altLang="en-US"/>
          </a:p>
          <a:p>
            <a:r>
              <a:rPr lang="zh-CN" altLang="en-US"/>
              <a:t>有了确定的极板大小范围和间距范围</a:t>
            </a:r>
            <a:r>
              <a:rPr lang="zh-CN" altLang="en-US"/>
              <a:t>后，可以对双极板的间距，以及马蹄形回路的长度（延迟时间）进行</a:t>
            </a:r>
            <a:r>
              <a:rPr lang="zh-CN" altLang="en-US"/>
              <a:t>设计。</a:t>
            </a:r>
            <a:endParaRPr lang="zh-CN" altLang="en-US"/>
          </a:p>
        </p:txBody>
      </p:sp>
    </p:spTree>
    <p:custDataLst>
      <p:tags r:id="rId1"/>
    </p:custData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608400" y="3170625"/>
            <a:ext cx="10969200" cy="705600"/>
          </a:xfrm>
        </p:spPr>
        <p:txBody>
          <a:bodyPr>
            <a:normAutofit fontScale="90000"/>
          </a:bodyPr>
          <a:p>
            <a:r>
              <a:rPr lang="zh-CN" altLang="en-US" sz="4400"/>
              <a:t>程序计算精度</a:t>
            </a:r>
            <a:r>
              <a:rPr lang="en-US" altLang="zh-CN"/>
              <a:t>——</a:t>
            </a:r>
            <a:r>
              <a:rPr lang="zh-CN" altLang="en-US"/>
              <a:t>结果</a:t>
            </a:r>
            <a:r>
              <a:rPr lang="zh-CN" altLang="en-US"/>
              <a:t>对比</a:t>
            </a:r>
            <a:endParaRPr lang="zh-CN" altLang="en-US"/>
          </a:p>
        </p:txBody>
      </p:sp>
    </p:spTree>
    <p:custDataLst>
      <p:tags r:id="rId1"/>
    </p:custData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计算</a:t>
            </a:r>
            <a:r>
              <a:rPr lang="zh-CN" altLang="en-US"/>
              <a:t>对比</a:t>
            </a:r>
            <a:endParaRPr lang="zh-CN" altLang="en-US"/>
          </a:p>
        </p:txBody>
      </p:sp>
      <p:pic>
        <p:nvPicPr>
          <p:cNvPr id="4" name="图片 3" descr="CleanShot 2023-08-03 at 17.05.57@2x"/>
          <p:cNvPicPr>
            <a:picLocks noChangeAspect="1"/>
          </p:cNvPicPr>
          <p:nvPr/>
        </p:nvPicPr>
        <p:blipFill>
          <a:blip r:embed="rId1"/>
          <a:stretch>
            <a:fillRect/>
          </a:stretch>
        </p:blipFill>
        <p:spPr>
          <a:xfrm>
            <a:off x="775970" y="1490345"/>
            <a:ext cx="4942205" cy="3362960"/>
          </a:xfrm>
          <a:prstGeom prst="rect">
            <a:avLst/>
          </a:prstGeom>
        </p:spPr>
      </p:pic>
      <p:pic>
        <p:nvPicPr>
          <p:cNvPr id="6" name="图片 5" descr="CleanShot 2023-08-03 at 17.07.36@2x"/>
          <p:cNvPicPr>
            <a:picLocks noChangeAspect="1"/>
          </p:cNvPicPr>
          <p:nvPr/>
        </p:nvPicPr>
        <p:blipFill>
          <a:blip r:embed="rId2"/>
          <a:stretch>
            <a:fillRect/>
          </a:stretch>
        </p:blipFill>
        <p:spPr>
          <a:xfrm>
            <a:off x="6489700" y="1490345"/>
            <a:ext cx="4281170" cy="3037840"/>
          </a:xfrm>
          <a:prstGeom prst="rect">
            <a:avLst/>
          </a:prstGeom>
        </p:spPr>
      </p:pic>
    </p:spTree>
    <p:custDataLst>
      <p:tags r:id="rId3"/>
    </p:custData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分析</a:t>
            </a:r>
            <a:endParaRPr lang="zh-CN" altLang="en-US"/>
          </a:p>
        </p:txBody>
      </p:sp>
      <p:sp>
        <p:nvSpPr>
          <p:cNvPr id="3" name="内容占位符 2"/>
          <p:cNvSpPr>
            <a:spLocks noGrp="1"/>
          </p:cNvSpPr>
          <p:nvPr>
            <p:ph idx="1"/>
          </p:nvPr>
        </p:nvSpPr>
        <p:spPr/>
        <p:txBody>
          <a:bodyPr>
            <a:normAutofit/>
          </a:bodyPr>
          <a:p>
            <a:pPr>
              <a:lnSpc>
                <a:spcPct val="150000"/>
              </a:lnSpc>
            </a:pPr>
            <a:r>
              <a:rPr lang="zh-CN" altLang="en-US" sz="2000"/>
              <a:t>对于</a:t>
            </a:r>
            <a:r>
              <a:rPr lang="en-US" altLang="zh-CN" sz="2000"/>
              <a:t>0</a:t>
            </a:r>
            <a:r>
              <a:rPr lang="zh-CN" altLang="en-US" sz="2000"/>
              <a:t>的处理：</a:t>
            </a:r>
            <a:endParaRPr lang="zh-CN" altLang="en-US" sz="2000"/>
          </a:p>
          <a:p>
            <a:pPr marL="457200" lvl="1" indent="0">
              <a:lnSpc>
                <a:spcPct val="150000"/>
              </a:lnSpc>
              <a:buNone/>
            </a:pPr>
            <a:r>
              <a:rPr lang="zh-CN" altLang="en-US" sz="2000"/>
              <a:t>目前由于计算光路反向延长</a:t>
            </a:r>
            <a:r>
              <a:rPr lang="zh-CN" altLang="en-US" sz="2000"/>
              <a:t>线时会涉及到一些分母为</a:t>
            </a:r>
            <a:r>
              <a:rPr lang="en-US" altLang="zh-CN" sz="2000"/>
              <a:t>0</a:t>
            </a:r>
            <a:r>
              <a:rPr lang="zh-CN" altLang="en-US" sz="2000"/>
              <a:t>的情况，会对信号进行平移处理。计算后再平移回来，这里会导致计算结果产生偏差。目前没有更好的方法。</a:t>
            </a:r>
            <a:endParaRPr lang="zh-CN" altLang="en-US" sz="2000"/>
          </a:p>
          <a:p>
            <a:pPr>
              <a:lnSpc>
                <a:spcPct val="150000"/>
              </a:lnSpc>
            </a:pPr>
            <a:r>
              <a:rPr lang="zh-CN" altLang="en-US" sz="2000"/>
              <a:t>对于残差的处理</a:t>
            </a:r>
            <a:endParaRPr lang="zh-CN" altLang="en-US" sz="2000"/>
          </a:p>
          <a:p>
            <a:pPr marL="0" lvl="1" indent="457200">
              <a:lnSpc>
                <a:spcPct val="150000"/>
              </a:lnSpc>
              <a:buNone/>
            </a:pPr>
            <a:r>
              <a:rPr lang="zh-CN" altLang="en-US" sz="2000"/>
              <a:t>由于计算方法的原因计算结果</a:t>
            </a:r>
            <a:r>
              <a:rPr lang="zh-CN" altLang="en-US" sz="2000">
                <a:sym typeface="+mn-ea"/>
              </a:rPr>
              <a:t>有一定的残差积累导致结果不精确，这种效应会由计算</a:t>
            </a:r>
            <a:r>
              <a:rPr lang="en-US" altLang="zh-CN" sz="2000">
                <a:sym typeface="+mn-ea"/>
              </a:rPr>
              <a:t>   </a:t>
            </a:r>
            <a:endParaRPr lang="en-US" altLang="zh-CN" sz="2000">
              <a:sym typeface="+mn-ea"/>
            </a:endParaRPr>
          </a:p>
          <a:p>
            <a:pPr marL="0" lvl="1" indent="457200">
              <a:lnSpc>
                <a:spcPct val="150000"/>
              </a:lnSpc>
              <a:buNone/>
            </a:pPr>
            <a:r>
              <a:rPr lang="zh-CN" altLang="en-US" sz="2000">
                <a:sym typeface="+mn-ea"/>
              </a:rPr>
              <a:t>网格的密度产生区别，后续会</a:t>
            </a:r>
            <a:r>
              <a:rPr lang="zh-CN" altLang="en-US" sz="2000">
                <a:sym typeface="+mn-ea"/>
              </a:rPr>
              <a:t>使用残差权重的数值计算方法</a:t>
            </a:r>
            <a:r>
              <a:rPr lang="zh-CN" altLang="en-US" sz="2000">
                <a:sym typeface="+mn-ea"/>
              </a:rPr>
              <a:t>修改程序，尽量还原精确解。</a:t>
            </a:r>
            <a:endParaRPr lang="zh-CN" altLang="en-US" sz="2000"/>
          </a:p>
          <a:p>
            <a:pPr marL="457200" lvl="1" indent="0">
              <a:lnSpc>
                <a:spcPct val="150000"/>
              </a:lnSpc>
              <a:buNone/>
            </a:pPr>
            <a:endParaRPr lang="zh-CN" altLang="en-US" sz="2000"/>
          </a:p>
        </p:txBody>
      </p:sp>
    </p:spTree>
    <p:custDataLst>
      <p:tags r:id="rId1"/>
    </p:custData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608400" y="3595440"/>
            <a:ext cx="10969200" cy="705600"/>
          </a:xfrm>
        </p:spPr>
        <p:txBody>
          <a:bodyPr/>
          <a:p>
            <a:r>
              <a:rPr lang="zh-CN" altLang="en-US"/>
              <a:t>谢谢</a:t>
            </a:r>
            <a:endParaRPr lang="zh-CN" altLang="en-US"/>
          </a:p>
        </p:txBody>
      </p:sp>
      <p:sp>
        <p:nvSpPr>
          <p:cNvPr id="3" name="内容占位符 2"/>
          <p:cNvSpPr>
            <a:spLocks noGrp="1"/>
          </p:cNvSpPr>
          <p:nvPr>
            <p:ph idx="1"/>
          </p:nvPr>
        </p:nvSpPr>
        <p:spPr/>
        <p:txBody>
          <a:bodyPr/>
          <a:p>
            <a:endParaRPr lang="zh-CN" altLang="en-US"/>
          </a:p>
        </p:txBody>
      </p:sp>
    </p:spTree>
    <p:custDataLst>
      <p:tags r:id="rId1"/>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基本参数</a:t>
            </a:r>
            <a:endParaRPr lang="zh-CN" altLang="en-US"/>
          </a:p>
        </p:txBody>
      </p:sp>
      <p:pic>
        <p:nvPicPr>
          <p:cNvPr id="4" name="内容占位符 3"/>
          <p:cNvPicPr>
            <a:picLocks noChangeAspect="1"/>
          </p:cNvPicPr>
          <p:nvPr>
            <p:custDataLst>
              <p:tags r:id="rId1"/>
            </p:custDataLst>
          </p:nvPr>
        </p:nvPicPr>
        <p:blipFill>
          <a:blip r:embed="rId2"/>
          <a:srcRect t="10247" r="53740"/>
          <a:stretch>
            <a:fillRect/>
          </a:stretch>
        </p:blipFill>
        <p:spPr>
          <a:xfrm>
            <a:off x="2451735" y="1390015"/>
            <a:ext cx="3644265" cy="5385435"/>
          </a:xfrm>
          <a:prstGeom prst="rect">
            <a:avLst/>
          </a:prstGeom>
        </p:spPr>
      </p:pic>
      <p:cxnSp>
        <p:nvCxnSpPr>
          <p:cNvPr id="5" name="直接连接符 4"/>
          <p:cNvCxnSpPr/>
          <p:nvPr/>
        </p:nvCxnSpPr>
        <p:spPr>
          <a:xfrm flipV="1">
            <a:off x="5395595" y="1960245"/>
            <a:ext cx="4626610" cy="5715"/>
          </a:xfrm>
          <a:prstGeom prst="line">
            <a:avLst/>
          </a:prstGeom>
          <a:ln w="12700" cap="flat" cmpd="sng" algn="ctr">
            <a:solidFill>
              <a:schemeClr val="accent1"/>
            </a:solidFill>
            <a:prstDash val="dash"/>
            <a:miter lim="800000"/>
          </a:ln>
        </p:spPr>
        <p:style>
          <a:lnRef idx="0">
            <a:schemeClr val="accent1"/>
          </a:lnRef>
          <a:fillRef idx="0">
            <a:srgbClr val="FFFFFF"/>
          </a:fillRef>
          <a:effectRef idx="0">
            <a:srgbClr val="FFFFFF"/>
          </a:effectRef>
          <a:fontRef idx="minor">
            <a:schemeClr val="tx1"/>
          </a:fontRef>
        </p:style>
      </p:cxnSp>
      <p:cxnSp>
        <p:nvCxnSpPr>
          <p:cNvPr id="6" name="直接连接符 5"/>
          <p:cNvCxnSpPr/>
          <p:nvPr>
            <p:custDataLst>
              <p:tags r:id="rId3"/>
            </p:custDataLst>
          </p:nvPr>
        </p:nvCxnSpPr>
        <p:spPr>
          <a:xfrm flipV="1">
            <a:off x="5395595" y="5180965"/>
            <a:ext cx="4626610" cy="5715"/>
          </a:xfrm>
          <a:prstGeom prst="line">
            <a:avLst/>
          </a:prstGeom>
          <a:ln w="12700" cap="flat" cmpd="sng" algn="ctr">
            <a:solidFill>
              <a:schemeClr val="accent1"/>
            </a:solidFill>
            <a:prstDash val="dash"/>
            <a:miter lim="800000"/>
          </a:ln>
        </p:spPr>
        <p:style>
          <a:lnRef idx="0">
            <a:schemeClr val="accent1"/>
          </a:lnRef>
          <a:fillRef idx="0">
            <a:srgbClr val="FFFFFF"/>
          </a:fillRef>
          <a:effectRef idx="0">
            <a:srgbClr val="FFFFFF"/>
          </a:effectRef>
          <a:fontRef idx="minor">
            <a:schemeClr val="tx1"/>
          </a:fontRef>
        </p:style>
      </p:cxnSp>
      <p:cxnSp>
        <p:nvCxnSpPr>
          <p:cNvPr id="7" name="直接连接符 6"/>
          <p:cNvCxnSpPr/>
          <p:nvPr>
            <p:custDataLst>
              <p:tags r:id="rId4"/>
            </p:custDataLst>
          </p:nvPr>
        </p:nvCxnSpPr>
        <p:spPr>
          <a:xfrm>
            <a:off x="3441700" y="1079500"/>
            <a:ext cx="0" cy="1477645"/>
          </a:xfrm>
          <a:prstGeom prst="line">
            <a:avLst/>
          </a:prstGeom>
          <a:ln w="12700" cap="flat" cmpd="sng" algn="ctr">
            <a:solidFill>
              <a:schemeClr val="accent1"/>
            </a:solidFill>
            <a:prstDash val="dash"/>
            <a:miter lim="800000"/>
          </a:ln>
        </p:spPr>
        <p:style>
          <a:lnRef idx="0">
            <a:schemeClr val="accent1"/>
          </a:lnRef>
          <a:fillRef idx="0">
            <a:srgbClr val="FFFFFF"/>
          </a:fillRef>
          <a:effectRef idx="0">
            <a:srgbClr val="FFFFFF"/>
          </a:effectRef>
          <a:fontRef idx="minor">
            <a:schemeClr val="tx1"/>
          </a:fontRef>
        </p:style>
      </p:cxnSp>
      <p:cxnSp>
        <p:nvCxnSpPr>
          <p:cNvPr id="8" name="直接连接符 7"/>
          <p:cNvCxnSpPr/>
          <p:nvPr>
            <p:custDataLst>
              <p:tags r:id="rId5"/>
            </p:custDataLst>
          </p:nvPr>
        </p:nvCxnSpPr>
        <p:spPr>
          <a:xfrm>
            <a:off x="5395595" y="1079500"/>
            <a:ext cx="0" cy="1477645"/>
          </a:xfrm>
          <a:prstGeom prst="line">
            <a:avLst/>
          </a:prstGeom>
          <a:ln w="12700" cap="flat" cmpd="sng" algn="ctr">
            <a:solidFill>
              <a:schemeClr val="accent1"/>
            </a:solidFill>
            <a:prstDash val="dash"/>
            <a:miter lim="800000"/>
          </a:ln>
        </p:spPr>
        <p:style>
          <a:lnRef idx="0">
            <a:schemeClr val="accent1"/>
          </a:lnRef>
          <a:fillRef idx="0">
            <a:srgbClr val="FFFFFF"/>
          </a:fillRef>
          <a:effectRef idx="0">
            <a:srgbClr val="FFFFFF"/>
          </a:effectRef>
          <a:fontRef idx="minor">
            <a:schemeClr val="tx1"/>
          </a:fontRef>
        </p:style>
      </p:cxnSp>
      <p:cxnSp>
        <p:nvCxnSpPr>
          <p:cNvPr id="9" name="直接箭头连接符 8"/>
          <p:cNvCxnSpPr/>
          <p:nvPr/>
        </p:nvCxnSpPr>
        <p:spPr>
          <a:xfrm>
            <a:off x="7048500" y="1984375"/>
            <a:ext cx="5715" cy="3190240"/>
          </a:xfrm>
          <a:prstGeom prst="straightConnector1">
            <a:avLst/>
          </a:prstGeom>
          <a:ln>
            <a:headEnd type="arrow"/>
            <a:tailEnd type="arrow"/>
          </a:ln>
        </p:spPr>
        <p:style>
          <a:lnRef idx="2">
            <a:schemeClr val="accent1"/>
          </a:lnRef>
          <a:fillRef idx="0">
            <a:srgbClr val="FFFFFF"/>
          </a:fillRef>
          <a:effectRef idx="0">
            <a:srgbClr val="FFFFFF"/>
          </a:effectRef>
          <a:fontRef idx="minor">
            <a:schemeClr val="tx1"/>
          </a:fontRef>
        </p:style>
      </p:cxnSp>
      <p:cxnSp>
        <p:nvCxnSpPr>
          <p:cNvPr id="10" name="直接箭头连接符 9"/>
          <p:cNvCxnSpPr/>
          <p:nvPr>
            <p:custDataLst>
              <p:tags r:id="rId6"/>
            </p:custDataLst>
          </p:nvPr>
        </p:nvCxnSpPr>
        <p:spPr>
          <a:xfrm>
            <a:off x="3453765" y="1381125"/>
            <a:ext cx="1917700" cy="5715"/>
          </a:xfrm>
          <a:prstGeom prst="straightConnector1">
            <a:avLst/>
          </a:prstGeom>
          <a:ln>
            <a:headEnd type="arrow"/>
            <a:tailEnd type="arrow"/>
          </a:ln>
        </p:spPr>
        <p:style>
          <a:lnRef idx="2">
            <a:schemeClr val="accent1"/>
          </a:lnRef>
          <a:fillRef idx="0">
            <a:srgbClr val="FFFFFF"/>
          </a:fillRef>
          <a:effectRef idx="0">
            <a:srgbClr val="FFFFFF"/>
          </a:effectRef>
          <a:fontRef idx="minor">
            <a:schemeClr val="tx1"/>
          </a:fontRef>
        </p:style>
      </p:cxnSp>
      <p:sp>
        <p:nvSpPr>
          <p:cNvPr id="11" name="文本框 10"/>
          <p:cNvSpPr txBox="1"/>
          <p:nvPr/>
        </p:nvSpPr>
        <p:spPr>
          <a:xfrm>
            <a:off x="7898765" y="2738120"/>
            <a:ext cx="2303780" cy="645160"/>
          </a:xfrm>
          <a:prstGeom prst="rect">
            <a:avLst/>
          </a:prstGeom>
          <a:noFill/>
        </p:spPr>
        <p:txBody>
          <a:bodyPr wrap="square" rtlCol="0">
            <a:spAutoFit/>
          </a:bodyPr>
          <a:p>
            <a:r>
              <a:rPr lang="zh-CN" altLang="en-US"/>
              <a:t>极板长度</a:t>
            </a:r>
            <a:r>
              <a:rPr lang="en-US" altLang="zh-CN"/>
              <a:t>=12.5mm</a:t>
            </a:r>
            <a:endParaRPr lang="en-US" altLang="zh-CN"/>
          </a:p>
          <a:p>
            <a:r>
              <a:rPr lang="en-US" altLang="zh-CN"/>
              <a:t>极板间电压=200V</a:t>
            </a:r>
            <a:endParaRPr lang="en-US" altLang="zh-CN"/>
          </a:p>
        </p:txBody>
      </p:sp>
      <p:sp>
        <p:nvSpPr>
          <p:cNvPr id="12" name="文本框 11"/>
          <p:cNvSpPr txBox="1"/>
          <p:nvPr>
            <p:custDataLst>
              <p:tags r:id="rId7"/>
            </p:custDataLst>
          </p:nvPr>
        </p:nvSpPr>
        <p:spPr>
          <a:xfrm>
            <a:off x="3453765" y="608330"/>
            <a:ext cx="2303780" cy="368300"/>
          </a:xfrm>
          <a:prstGeom prst="rect">
            <a:avLst/>
          </a:prstGeom>
          <a:noFill/>
        </p:spPr>
        <p:txBody>
          <a:bodyPr wrap="square" rtlCol="0">
            <a:spAutoFit/>
          </a:bodyPr>
          <a:p>
            <a:r>
              <a:rPr lang="zh-CN" altLang="en-US"/>
              <a:t>极板间隙</a:t>
            </a:r>
            <a:r>
              <a:rPr lang="en-US" altLang="zh-CN"/>
              <a:t>=0.5mm</a:t>
            </a:r>
            <a:endParaRPr lang="en-US" altLang="zh-CN"/>
          </a:p>
        </p:txBody>
      </p:sp>
    </p:spTree>
    <p:custDataLst>
      <p:tags r:id="rId8"/>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9" name="内容占位符 8" descr="X1"/>
          <p:cNvPicPr>
            <a:picLocks noChangeAspect="1"/>
          </p:cNvPicPr>
          <p:nvPr>
            <p:ph idx="1"/>
          </p:nvPr>
        </p:nvPicPr>
        <p:blipFill>
          <a:blip r:embed="rId1"/>
          <a:stretch>
            <a:fillRect/>
          </a:stretch>
        </p:blipFill>
        <p:spPr>
          <a:xfrm>
            <a:off x="158115" y="1751330"/>
            <a:ext cx="6910705" cy="4265930"/>
          </a:xfrm>
          <a:prstGeom prst="rect">
            <a:avLst/>
          </a:prstGeom>
        </p:spPr>
      </p:pic>
      <p:sp>
        <p:nvSpPr>
          <p:cNvPr id="2" name="标题 1"/>
          <p:cNvSpPr>
            <a:spLocks noGrp="1"/>
          </p:cNvSpPr>
          <p:nvPr>
            <p:ph type="title"/>
          </p:nvPr>
        </p:nvSpPr>
        <p:spPr/>
        <p:txBody>
          <a:bodyPr/>
          <a:p>
            <a:r>
              <a:rPr lang="zh-CN" altLang="en-US"/>
              <a:t>单偏转Beam Blank 极板底端偏转量</a:t>
            </a:r>
            <a:endParaRPr lang="zh-CN" altLang="en-US"/>
          </a:p>
        </p:txBody>
      </p:sp>
      <p:cxnSp>
        <p:nvCxnSpPr>
          <p:cNvPr id="6" name="直接箭头连接符 5"/>
          <p:cNvCxnSpPr/>
          <p:nvPr/>
        </p:nvCxnSpPr>
        <p:spPr>
          <a:xfrm>
            <a:off x="2050415" y="3775710"/>
            <a:ext cx="3564890" cy="0"/>
          </a:xfrm>
          <a:prstGeom prst="straightConnector1">
            <a:avLst/>
          </a:prstGeom>
          <a:ln>
            <a:headEnd type="arrow"/>
            <a:tailEnd type="arrow"/>
          </a:ln>
        </p:spPr>
        <p:style>
          <a:lnRef idx="2">
            <a:schemeClr val="accent1"/>
          </a:lnRef>
          <a:fillRef idx="0">
            <a:srgbClr val="FFFFFF"/>
          </a:fillRef>
          <a:effectRef idx="0">
            <a:srgbClr val="FFFFFF"/>
          </a:effectRef>
          <a:fontRef idx="minor">
            <a:schemeClr val="tx1"/>
          </a:fontRef>
        </p:style>
      </p:cxnSp>
      <p:sp>
        <p:nvSpPr>
          <p:cNvPr id="7" name="文本框 6"/>
          <p:cNvSpPr txBox="1"/>
          <p:nvPr/>
        </p:nvSpPr>
        <p:spPr>
          <a:xfrm>
            <a:off x="3413760" y="3441700"/>
            <a:ext cx="1254125" cy="275590"/>
          </a:xfrm>
          <a:prstGeom prst="rect">
            <a:avLst/>
          </a:prstGeom>
          <a:noFill/>
        </p:spPr>
        <p:txBody>
          <a:bodyPr wrap="square" rtlCol="0">
            <a:spAutoFit/>
          </a:bodyPr>
          <a:p>
            <a:r>
              <a:rPr lang="en-US" altLang="zh-CN" sz="1200">
                <a:solidFill>
                  <a:schemeClr val="accent1"/>
                </a:solidFill>
              </a:rPr>
              <a:t>Beam on</a:t>
            </a:r>
            <a:endParaRPr lang="en-US" altLang="zh-CN" sz="1200">
              <a:solidFill>
                <a:schemeClr val="accent1"/>
              </a:solidFill>
            </a:endParaRPr>
          </a:p>
        </p:txBody>
      </p:sp>
      <p:sp>
        <p:nvSpPr>
          <p:cNvPr id="10" name="文本框 9"/>
          <p:cNvSpPr txBox="1"/>
          <p:nvPr>
            <p:custDataLst>
              <p:tags r:id="rId2"/>
            </p:custDataLst>
          </p:nvPr>
        </p:nvSpPr>
        <p:spPr>
          <a:xfrm>
            <a:off x="2164715" y="5764530"/>
            <a:ext cx="960120" cy="213995"/>
          </a:xfrm>
          <a:prstGeom prst="rect">
            <a:avLst/>
          </a:prstGeom>
          <a:noFill/>
        </p:spPr>
        <p:txBody>
          <a:bodyPr wrap="square" rtlCol="0">
            <a:spAutoFit/>
          </a:bodyPr>
          <a:p>
            <a:r>
              <a:rPr lang="en-US" altLang="zh-CN" sz="800"/>
              <a:t>/100ps</a:t>
            </a:r>
            <a:endParaRPr lang="en-US" altLang="zh-CN" sz="800"/>
          </a:p>
        </p:txBody>
      </p:sp>
      <p:pic>
        <p:nvPicPr>
          <p:cNvPr id="11" name="内容占位符 3"/>
          <p:cNvPicPr>
            <a:picLocks noChangeAspect="1"/>
          </p:cNvPicPr>
          <p:nvPr>
            <p:custDataLst>
              <p:tags r:id="rId3"/>
            </p:custDataLst>
          </p:nvPr>
        </p:nvPicPr>
        <p:blipFill>
          <a:blip r:embed="rId4"/>
          <a:srcRect t="10247" r="53740"/>
          <a:stretch>
            <a:fillRect/>
          </a:stretch>
        </p:blipFill>
        <p:spPr>
          <a:xfrm>
            <a:off x="7261860" y="1417320"/>
            <a:ext cx="3481705" cy="5146040"/>
          </a:xfrm>
          <a:prstGeom prst="rect">
            <a:avLst/>
          </a:prstGeom>
        </p:spPr>
      </p:pic>
    </p:spTree>
    <p:custDataLst>
      <p:tags r:id="rId5"/>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564585" y="504260"/>
            <a:ext cx="10969200" cy="705600"/>
          </a:xfrm>
        </p:spPr>
        <p:txBody>
          <a:bodyPr/>
          <a:p>
            <a:r>
              <a:rPr lang="zh-CN" altLang="en-US"/>
              <a:t>单偏转Beam Blank 电子束移动误差</a:t>
            </a:r>
            <a:endParaRPr lang="zh-CN" altLang="en-US"/>
          </a:p>
        </p:txBody>
      </p:sp>
      <p:pic>
        <p:nvPicPr>
          <p:cNvPr id="5" name="内容占位符 4" descr="s1"/>
          <p:cNvPicPr>
            <a:picLocks noChangeAspect="1"/>
          </p:cNvPicPr>
          <p:nvPr>
            <p:ph idx="1"/>
          </p:nvPr>
        </p:nvPicPr>
        <p:blipFill>
          <a:blip r:embed="rId1"/>
          <a:stretch>
            <a:fillRect/>
          </a:stretch>
        </p:blipFill>
        <p:spPr>
          <a:xfrm>
            <a:off x="405130" y="1604010"/>
            <a:ext cx="7165340" cy="4653280"/>
          </a:xfrm>
          <a:prstGeom prst="rect">
            <a:avLst/>
          </a:prstGeom>
        </p:spPr>
      </p:pic>
      <p:cxnSp>
        <p:nvCxnSpPr>
          <p:cNvPr id="6" name="直接连接符 5"/>
          <p:cNvCxnSpPr/>
          <p:nvPr/>
        </p:nvCxnSpPr>
        <p:spPr>
          <a:xfrm>
            <a:off x="2374265" y="2700655"/>
            <a:ext cx="7620" cy="2552700"/>
          </a:xfrm>
          <a:prstGeom prst="line">
            <a:avLst/>
          </a:prstGeom>
          <a:ln w="12700" cap="flat" cmpd="sng" algn="ctr">
            <a:solidFill>
              <a:schemeClr val="accent1"/>
            </a:solidFill>
            <a:prstDash val="dash"/>
            <a:miter lim="800000"/>
          </a:ln>
        </p:spPr>
        <p:style>
          <a:lnRef idx="0">
            <a:schemeClr val="accent1"/>
          </a:lnRef>
          <a:fillRef idx="0">
            <a:srgbClr val="FFFFFF"/>
          </a:fillRef>
          <a:effectRef idx="0">
            <a:srgbClr val="FFFFFF"/>
          </a:effectRef>
          <a:fontRef idx="minor">
            <a:schemeClr val="tx1"/>
          </a:fontRef>
        </p:style>
      </p:cxnSp>
      <p:cxnSp>
        <p:nvCxnSpPr>
          <p:cNvPr id="7" name="直接连接符 6"/>
          <p:cNvCxnSpPr/>
          <p:nvPr/>
        </p:nvCxnSpPr>
        <p:spPr>
          <a:xfrm flipH="1" flipV="1">
            <a:off x="6047105" y="2677795"/>
            <a:ext cx="7620" cy="2667000"/>
          </a:xfrm>
          <a:prstGeom prst="line">
            <a:avLst/>
          </a:prstGeom>
          <a:ln w="12700" cap="flat" cmpd="sng" algn="ctr">
            <a:solidFill>
              <a:schemeClr val="accent1"/>
            </a:solidFill>
            <a:prstDash val="dash"/>
            <a:miter lim="800000"/>
          </a:ln>
        </p:spPr>
        <p:style>
          <a:lnRef idx="0">
            <a:schemeClr val="accent1"/>
          </a:lnRef>
          <a:fillRef idx="0">
            <a:srgbClr val="FFFFFF"/>
          </a:fillRef>
          <a:effectRef idx="0">
            <a:srgbClr val="FFFFFF"/>
          </a:effectRef>
          <a:fontRef idx="minor">
            <a:schemeClr val="tx1"/>
          </a:fontRef>
        </p:style>
      </p:cxnSp>
      <p:cxnSp>
        <p:nvCxnSpPr>
          <p:cNvPr id="8" name="直接箭头连接符 7"/>
          <p:cNvCxnSpPr/>
          <p:nvPr/>
        </p:nvCxnSpPr>
        <p:spPr>
          <a:xfrm>
            <a:off x="2374265" y="3653155"/>
            <a:ext cx="3634740" cy="0"/>
          </a:xfrm>
          <a:prstGeom prst="straightConnector1">
            <a:avLst/>
          </a:prstGeom>
          <a:ln>
            <a:headEnd type="arrow"/>
            <a:tailEnd type="arrow"/>
          </a:ln>
        </p:spPr>
        <p:style>
          <a:lnRef idx="2">
            <a:schemeClr val="accent1"/>
          </a:lnRef>
          <a:fillRef idx="0">
            <a:srgbClr val="FFFFFF"/>
          </a:fillRef>
          <a:effectRef idx="0">
            <a:srgbClr val="FFFFFF"/>
          </a:effectRef>
          <a:fontRef idx="minor">
            <a:schemeClr val="tx1"/>
          </a:fontRef>
        </p:style>
      </p:cxnSp>
      <p:sp>
        <p:nvSpPr>
          <p:cNvPr id="9" name="文本框 8"/>
          <p:cNvSpPr txBox="1"/>
          <p:nvPr>
            <p:custDataLst>
              <p:tags r:id="rId2"/>
            </p:custDataLst>
          </p:nvPr>
        </p:nvSpPr>
        <p:spPr>
          <a:xfrm>
            <a:off x="3587750" y="3282950"/>
            <a:ext cx="1254125" cy="275590"/>
          </a:xfrm>
          <a:prstGeom prst="rect">
            <a:avLst/>
          </a:prstGeom>
          <a:noFill/>
        </p:spPr>
        <p:txBody>
          <a:bodyPr wrap="square" rtlCol="0">
            <a:spAutoFit/>
          </a:bodyPr>
          <a:p>
            <a:r>
              <a:rPr lang="en-US" altLang="zh-CN" sz="1200">
                <a:solidFill>
                  <a:schemeClr val="accent1"/>
                </a:solidFill>
              </a:rPr>
              <a:t>Beam on</a:t>
            </a:r>
            <a:endParaRPr lang="en-US" altLang="zh-CN" sz="1200">
              <a:solidFill>
                <a:schemeClr val="accent1"/>
              </a:solidFill>
            </a:endParaRPr>
          </a:p>
        </p:txBody>
      </p:sp>
      <p:cxnSp>
        <p:nvCxnSpPr>
          <p:cNvPr id="11" name="直接连接符 10"/>
          <p:cNvCxnSpPr/>
          <p:nvPr/>
        </p:nvCxnSpPr>
        <p:spPr>
          <a:xfrm flipH="1" flipV="1">
            <a:off x="2496185" y="2685415"/>
            <a:ext cx="15240" cy="2567940"/>
          </a:xfrm>
          <a:prstGeom prst="line">
            <a:avLst/>
          </a:prstGeom>
          <a:ln w="12700" cap="flat" cmpd="sng" algn="ctr">
            <a:solidFill>
              <a:schemeClr val="accent1"/>
            </a:solidFill>
            <a:prstDash val="dash"/>
            <a:miter lim="800000"/>
          </a:ln>
        </p:spPr>
        <p:style>
          <a:lnRef idx="0">
            <a:schemeClr val="accent1"/>
          </a:lnRef>
          <a:fillRef idx="0">
            <a:srgbClr val="FFFFFF"/>
          </a:fillRef>
          <a:effectRef idx="0">
            <a:srgbClr val="FFFFFF"/>
          </a:effectRef>
          <a:fontRef idx="minor">
            <a:schemeClr val="tx1"/>
          </a:fontRef>
        </p:style>
      </p:cxnSp>
      <p:cxnSp>
        <p:nvCxnSpPr>
          <p:cNvPr id="12" name="直接箭头连接符 11"/>
          <p:cNvCxnSpPr/>
          <p:nvPr/>
        </p:nvCxnSpPr>
        <p:spPr>
          <a:xfrm flipH="1" flipV="1">
            <a:off x="2473325" y="4834255"/>
            <a:ext cx="548640" cy="17526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
        <p:nvSpPr>
          <p:cNvPr id="13" name="文本框 12"/>
          <p:cNvSpPr txBox="1"/>
          <p:nvPr>
            <p:custDataLst>
              <p:tags r:id="rId3"/>
            </p:custDataLst>
          </p:nvPr>
        </p:nvSpPr>
        <p:spPr>
          <a:xfrm>
            <a:off x="3021965" y="4887595"/>
            <a:ext cx="1254125" cy="275590"/>
          </a:xfrm>
          <a:prstGeom prst="rect">
            <a:avLst/>
          </a:prstGeom>
          <a:noFill/>
        </p:spPr>
        <p:txBody>
          <a:bodyPr wrap="square" rtlCol="0">
            <a:spAutoFit/>
          </a:bodyPr>
          <a:p>
            <a:r>
              <a:rPr lang="en-US" altLang="zh-CN" sz="1200">
                <a:solidFill>
                  <a:schemeClr val="accent1"/>
                </a:solidFill>
              </a:rPr>
              <a:t>35.8</a:t>
            </a:r>
            <a:r>
              <a:rPr lang="en-US" altLang="zh-CN" sz="1200">
                <a:solidFill>
                  <a:schemeClr val="accent1"/>
                </a:solidFill>
              </a:rPr>
              <a:t>ns</a:t>
            </a:r>
            <a:endParaRPr lang="en-US" altLang="zh-CN" sz="1200">
              <a:solidFill>
                <a:schemeClr val="accent1"/>
              </a:solidFill>
            </a:endParaRPr>
          </a:p>
        </p:txBody>
      </p:sp>
      <p:cxnSp>
        <p:nvCxnSpPr>
          <p:cNvPr id="14" name="直接连接符 13"/>
          <p:cNvCxnSpPr/>
          <p:nvPr/>
        </p:nvCxnSpPr>
        <p:spPr>
          <a:xfrm flipV="1">
            <a:off x="5376545" y="2731135"/>
            <a:ext cx="7620" cy="2598420"/>
          </a:xfrm>
          <a:prstGeom prst="line">
            <a:avLst/>
          </a:prstGeom>
          <a:ln w="12700" cap="flat" cmpd="sng" algn="ctr">
            <a:solidFill>
              <a:schemeClr val="accent1"/>
            </a:solidFill>
            <a:prstDash val="dash"/>
            <a:miter lim="800000"/>
          </a:ln>
        </p:spPr>
        <p:style>
          <a:lnRef idx="0">
            <a:schemeClr val="accent1"/>
          </a:lnRef>
          <a:fillRef idx="0">
            <a:srgbClr val="FFFFFF"/>
          </a:fillRef>
          <a:effectRef idx="0">
            <a:srgbClr val="FFFFFF"/>
          </a:effectRef>
          <a:fontRef idx="minor">
            <a:schemeClr val="tx1"/>
          </a:fontRef>
        </p:style>
      </p:cxnSp>
      <p:cxnSp>
        <p:nvCxnSpPr>
          <p:cNvPr id="15" name="直接箭头连接符 14"/>
          <p:cNvCxnSpPr/>
          <p:nvPr/>
        </p:nvCxnSpPr>
        <p:spPr>
          <a:xfrm flipV="1">
            <a:off x="5041265" y="4902835"/>
            <a:ext cx="571500" cy="37338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
        <p:nvSpPr>
          <p:cNvPr id="17" name="文本框 16"/>
          <p:cNvSpPr txBox="1"/>
          <p:nvPr>
            <p:custDataLst>
              <p:tags r:id="rId4"/>
            </p:custDataLst>
          </p:nvPr>
        </p:nvSpPr>
        <p:spPr>
          <a:xfrm>
            <a:off x="4276090" y="5253355"/>
            <a:ext cx="1254125" cy="275590"/>
          </a:xfrm>
          <a:prstGeom prst="rect">
            <a:avLst/>
          </a:prstGeom>
          <a:noFill/>
        </p:spPr>
        <p:txBody>
          <a:bodyPr wrap="square" rtlCol="0">
            <a:spAutoFit/>
          </a:bodyPr>
          <a:p>
            <a:r>
              <a:rPr lang="en-US" altLang="zh-CN" sz="1200">
                <a:solidFill>
                  <a:schemeClr val="accent1"/>
                </a:solidFill>
              </a:rPr>
              <a:t>201.7ns</a:t>
            </a:r>
            <a:endParaRPr lang="en-US" altLang="zh-CN" sz="1200">
              <a:solidFill>
                <a:schemeClr val="accent1"/>
              </a:solidFill>
            </a:endParaRPr>
          </a:p>
        </p:txBody>
      </p:sp>
      <p:pic>
        <p:nvPicPr>
          <p:cNvPr id="3" name="内容占位符 3"/>
          <p:cNvPicPr>
            <a:picLocks noChangeAspect="1"/>
          </p:cNvPicPr>
          <p:nvPr>
            <p:custDataLst>
              <p:tags r:id="rId5"/>
            </p:custDataLst>
          </p:nvPr>
        </p:nvPicPr>
        <p:blipFill>
          <a:blip r:embed="rId6"/>
          <a:srcRect t="10247" r="53740"/>
          <a:stretch>
            <a:fillRect/>
          </a:stretch>
        </p:blipFill>
        <p:spPr>
          <a:xfrm>
            <a:off x="7738745" y="1793240"/>
            <a:ext cx="3375025" cy="4988560"/>
          </a:xfrm>
          <a:prstGeom prst="rect">
            <a:avLst/>
          </a:prstGeom>
        </p:spPr>
      </p:pic>
    </p:spTree>
    <p:custDataLst>
      <p:tags r:id="rId7"/>
    </p:custDataLst>
  </p:cSld>
  <p:clrMapOvr>
    <a:masterClrMapping/>
  </p:clrMapOvr>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00.xml><?xml version="1.0" encoding="utf-8"?>
<p:tagLst xmlns:p="http://schemas.openxmlformats.org/presentationml/2006/main">
  <p:tag name="KSO_WM_BEAUTIFY_FLAG" val=""/>
</p:tagLst>
</file>

<file path=ppt/tags/tag101.xml><?xml version="1.0" encoding="utf-8"?>
<p:tagLst xmlns:p="http://schemas.openxmlformats.org/presentationml/2006/main">
  <p:tag name="KSO_WM_BEAUTIFY_FLAG" val="#wm#"/>
  <p:tag name="KSO_WM_TEMPLATE_CATEGORY" val="custom"/>
  <p:tag name="KSO_WM_TEMPLATE_INDEX" val="20205081"/>
  <p:tag name="KSO_WM_SPECIAL_SOURCE" val="bdnull"/>
</p:tagLst>
</file>

<file path=ppt/tags/tag102.xml><?xml version="1.0" encoding="utf-8"?>
<p:tagLst xmlns:p="http://schemas.openxmlformats.org/presentationml/2006/main">
  <p:tag name="KSO_WM_BEAUTIFY_FLAG" val="#wm#"/>
  <p:tag name="KSO_WM_TEMPLATE_CATEGORY" val="custom"/>
  <p:tag name="KSO_WM_TEMPLATE_INDEX" val="20205081"/>
  <p:tag name="KSO_WM_SPECIAL_SOURCE" val="bdnull"/>
</p:tagLst>
</file>

<file path=ppt/tags/tag103.xml><?xml version="1.0" encoding="utf-8"?>
<p:tagLst xmlns:p="http://schemas.openxmlformats.org/presentationml/2006/main">
  <p:tag name="KSO_WM_BEAUTIFY_FLAG" val=""/>
</p:tagLst>
</file>

<file path=ppt/tags/tag104.xml><?xml version="1.0" encoding="utf-8"?>
<p:tagLst xmlns:p="http://schemas.openxmlformats.org/presentationml/2006/main">
  <p:tag name="KSO_WM_BEAUTIFY_FLAG" val=""/>
</p:tagLst>
</file>

<file path=ppt/tags/tag105.xml><?xml version="1.0" encoding="utf-8"?>
<p:tagLst xmlns:p="http://schemas.openxmlformats.org/presentationml/2006/main">
  <p:tag name="KSO_WM_BEAUTIFY_FLAG" val=""/>
</p:tagLst>
</file>

<file path=ppt/tags/tag106.xml><?xml version="1.0" encoding="utf-8"?>
<p:tagLst xmlns:p="http://schemas.openxmlformats.org/presentationml/2006/main">
  <p:tag name="KSO_WM_BEAUTIFY_FLAG" val=""/>
</p:tagLst>
</file>

<file path=ppt/tags/tag107.xml><?xml version="1.0" encoding="utf-8"?>
<p:tagLst xmlns:p="http://schemas.openxmlformats.org/presentationml/2006/main">
  <p:tag name="KSO_WM_BEAUTIFY_FLAG" val=""/>
</p:tagLst>
</file>

<file path=ppt/tags/tag108.xml><?xml version="1.0" encoding="utf-8"?>
<p:tagLst xmlns:p="http://schemas.openxmlformats.org/presentationml/2006/main">
  <p:tag name="KSO_WM_BEAUTIFY_FLAG" val="#wm#"/>
  <p:tag name="KSO_WM_TEMPLATE_CATEGORY" val="custom"/>
  <p:tag name="KSO_WM_TEMPLATE_INDEX" val="20205081"/>
  <p:tag name="KSO_WM_SPECIAL_SOURCE" val="bdnull"/>
</p:tagLst>
</file>

<file path=ppt/tags/tag109.xml><?xml version="1.0" encoding="utf-8"?>
<p:tagLst xmlns:p="http://schemas.openxmlformats.org/presentationml/2006/main">
  <p:tag name="KSO_WM_BEAUTIFY_FLAG" val=""/>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10.xml><?xml version="1.0" encoding="utf-8"?>
<p:tagLst xmlns:p="http://schemas.openxmlformats.org/presentationml/2006/main">
  <p:tag name="KSO_WM_BEAUTIFY_FLAG" val=""/>
</p:tagLst>
</file>

<file path=ppt/tags/tag111.xml><?xml version="1.0" encoding="utf-8"?>
<p:tagLst xmlns:p="http://schemas.openxmlformats.org/presentationml/2006/main">
  <p:tag name="KSO_WM_BEAUTIFY_FLAG" val=""/>
</p:tagLst>
</file>

<file path=ppt/tags/tag112.xml><?xml version="1.0" encoding="utf-8"?>
<p:tagLst xmlns:p="http://schemas.openxmlformats.org/presentationml/2006/main">
  <p:tag name="KSO_WM_BEAUTIFY_FLAG" val=""/>
</p:tagLst>
</file>

<file path=ppt/tags/tag113.xml><?xml version="1.0" encoding="utf-8"?>
<p:tagLst xmlns:p="http://schemas.openxmlformats.org/presentationml/2006/main">
  <p:tag name="KSO_WM_BEAUTIFY_FLAG" val=""/>
</p:tagLst>
</file>

<file path=ppt/tags/tag114.xml><?xml version="1.0" encoding="utf-8"?>
<p:tagLst xmlns:p="http://schemas.openxmlformats.org/presentationml/2006/main">
  <p:tag name="KSO_WM_BEAUTIFY_FLAG" val=""/>
</p:tagLst>
</file>

<file path=ppt/tags/tag115.xml><?xml version="1.0" encoding="utf-8"?>
<p:tagLst xmlns:p="http://schemas.openxmlformats.org/presentationml/2006/main">
  <p:tag name="KSO_WM_BEAUTIFY_FLAG" val="#wm#"/>
  <p:tag name="KSO_WM_TEMPLATE_CATEGORY" val="custom"/>
  <p:tag name="KSO_WM_TEMPLATE_INDEX" val="20205081"/>
  <p:tag name="KSO_WM_SPECIAL_SOURCE" val="bdnull"/>
</p:tagLst>
</file>

<file path=ppt/tags/tag116.xml><?xml version="1.0" encoding="utf-8"?>
<p:tagLst xmlns:p="http://schemas.openxmlformats.org/presentationml/2006/main">
  <p:tag name="KSO_WM_BEAUTIFY_FLAG" val=""/>
</p:tagLst>
</file>

<file path=ppt/tags/tag117.xml><?xml version="1.0" encoding="utf-8"?>
<p:tagLst xmlns:p="http://schemas.openxmlformats.org/presentationml/2006/main">
  <p:tag name="KSO_WM_BEAUTIFY_FLAG" val=""/>
</p:tagLst>
</file>

<file path=ppt/tags/tag118.xml><?xml version="1.0" encoding="utf-8"?>
<p:tagLst xmlns:p="http://schemas.openxmlformats.org/presentationml/2006/main">
  <p:tag name="KSO_WM_BEAUTIFY_FLAG" val=""/>
</p:tagLst>
</file>

<file path=ppt/tags/tag119.xml><?xml version="1.0" encoding="utf-8"?>
<p:tagLst xmlns:p="http://schemas.openxmlformats.org/presentationml/2006/main">
  <p:tag name="KSO_WM_BEAUTIFY_FLAG" val=""/>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20.xml><?xml version="1.0" encoding="utf-8"?>
<p:tagLst xmlns:p="http://schemas.openxmlformats.org/presentationml/2006/main">
  <p:tag name="KSO_WM_BEAUTIFY_FLAG" val="#wm#"/>
  <p:tag name="KSO_WM_TEMPLATE_CATEGORY" val="custom"/>
  <p:tag name="KSO_WM_TEMPLATE_INDEX" val="20205081"/>
  <p:tag name="KSO_WM_SPECIAL_SOURCE" val="bdnull"/>
</p:tagLst>
</file>

<file path=ppt/tags/tag121.xml><?xml version="1.0" encoding="utf-8"?>
<p:tagLst xmlns:p="http://schemas.openxmlformats.org/presentationml/2006/main">
  <p:tag name="KSO_WM_BEAUTIFY_FLAG" val=""/>
</p:tagLst>
</file>

<file path=ppt/tags/tag122.xml><?xml version="1.0" encoding="utf-8"?>
<p:tagLst xmlns:p="http://schemas.openxmlformats.org/presentationml/2006/main">
  <p:tag name="KSO_WM_BEAUTIFY_FLAG" val=""/>
</p:tagLst>
</file>

<file path=ppt/tags/tag123.xml><?xml version="1.0" encoding="utf-8"?>
<p:tagLst xmlns:p="http://schemas.openxmlformats.org/presentationml/2006/main">
  <p:tag name="KSO_WM_BEAUTIFY_FLAG" val=""/>
</p:tagLst>
</file>

<file path=ppt/tags/tag124.xml><?xml version="1.0" encoding="utf-8"?>
<p:tagLst xmlns:p="http://schemas.openxmlformats.org/presentationml/2006/main">
  <p:tag name="KSO_WM_BEAUTIFY_FLAG" val=""/>
</p:tagLst>
</file>

<file path=ppt/tags/tag125.xml><?xml version="1.0" encoding="utf-8"?>
<p:tagLst xmlns:p="http://schemas.openxmlformats.org/presentationml/2006/main">
  <p:tag name="KSO_WM_BEAUTIFY_FLAG" val=""/>
</p:tagLst>
</file>

<file path=ppt/tags/tag126.xml><?xml version="1.0" encoding="utf-8"?>
<p:tagLst xmlns:p="http://schemas.openxmlformats.org/presentationml/2006/main">
  <p:tag name="KSO_WM_BEAUTIFY_FLAG" val=""/>
</p:tagLst>
</file>

<file path=ppt/tags/tag127.xml><?xml version="1.0" encoding="utf-8"?>
<p:tagLst xmlns:p="http://schemas.openxmlformats.org/presentationml/2006/main">
  <p:tag name="KSO_WM_BEAUTIFY_FLAG" val="#wm#"/>
  <p:tag name="KSO_WM_TEMPLATE_CATEGORY" val="custom"/>
  <p:tag name="KSO_WM_TEMPLATE_INDEX" val="20205081"/>
  <p:tag name="KSO_WM_SPECIAL_SOURCE" val="bdnull"/>
</p:tagLst>
</file>

<file path=ppt/tags/tag128.xml><?xml version="1.0" encoding="utf-8"?>
<p:tagLst xmlns:p="http://schemas.openxmlformats.org/presentationml/2006/main">
  <p:tag name="KSO_WM_BEAUTIFY_FLAG" val=""/>
</p:tagLst>
</file>

<file path=ppt/tags/tag129.xml><?xml version="1.0" encoding="utf-8"?>
<p:tagLst xmlns:p="http://schemas.openxmlformats.org/presentationml/2006/main">
  <p:tag name="KSO_WM_BEAUTIFY_FLAG" val=""/>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30.xml><?xml version="1.0" encoding="utf-8"?>
<p:tagLst xmlns:p="http://schemas.openxmlformats.org/presentationml/2006/main">
  <p:tag name="KSO_WM_BEAUTIFY_FLAG" val=""/>
</p:tagLst>
</file>

<file path=ppt/tags/tag131.xml><?xml version="1.0" encoding="utf-8"?>
<p:tagLst xmlns:p="http://schemas.openxmlformats.org/presentationml/2006/main">
  <p:tag name="KSO_WM_BEAUTIFY_FLAG" val="#wm#"/>
  <p:tag name="KSO_WM_TEMPLATE_CATEGORY" val="custom"/>
  <p:tag name="KSO_WM_TEMPLATE_INDEX" val="20205081"/>
  <p:tag name="KSO_WM_SPECIAL_SOURCE" val="bdnull"/>
</p:tagLst>
</file>

<file path=ppt/tags/tag132.xml><?xml version="1.0" encoding="utf-8"?>
<p:tagLst xmlns:p="http://schemas.openxmlformats.org/presentationml/2006/main">
  <p:tag name="KSO_WM_BEAUTIFY_FLAG" val=""/>
</p:tagLst>
</file>

<file path=ppt/tags/tag133.xml><?xml version="1.0" encoding="utf-8"?>
<p:tagLst xmlns:p="http://schemas.openxmlformats.org/presentationml/2006/main">
  <p:tag name="KSO_WM_BEAUTIFY_FLAG" val=""/>
</p:tagLst>
</file>

<file path=ppt/tags/tag134.xml><?xml version="1.0" encoding="utf-8"?>
<p:tagLst xmlns:p="http://schemas.openxmlformats.org/presentationml/2006/main">
  <p:tag name="KSO_WM_BEAUTIFY_FLAG" val=""/>
</p:tagLst>
</file>

<file path=ppt/tags/tag135.xml><?xml version="1.0" encoding="utf-8"?>
<p:tagLst xmlns:p="http://schemas.openxmlformats.org/presentationml/2006/main">
  <p:tag name="KSO_WM_BEAUTIFY_FLAG" val=""/>
</p:tagLst>
</file>

<file path=ppt/tags/tag136.xml><?xml version="1.0" encoding="utf-8"?>
<p:tagLst xmlns:p="http://schemas.openxmlformats.org/presentationml/2006/main">
  <p:tag name="KSO_WM_BEAUTIFY_FLAG" val=""/>
</p:tagLst>
</file>

<file path=ppt/tags/tag137.xml><?xml version="1.0" encoding="utf-8"?>
<p:tagLst xmlns:p="http://schemas.openxmlformats.org/presentationml/2006/main">
  <p:tag name="KSO_WM_BEAUTIFY_FLAG" val=""/>
</p:tagLst>
</file>

<file path=ppt/tags/tag138.xml><?xml version="1.0" encoding="utf-8"?>
<p:tagLst xmlns:p="http://schemas.openxmlformats.org/presentationml/2006/main">
  <p:tag name="KSO_WM_BEAUTIFY_FLAG" val=""/>
</p:tagLst>
</file>

<file path=ppt/tags/tag139.xml><?xml version="1.0" encoding="utf-8"?>
<p:tagLst xmlns:p="http://schemas.openxmlformats.org/presentationml/2006/main">
  <p:tag name="KSO_WM_BEAUTIFY_FLAG" val=""/>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0.xml><?xml version="1.0" encoding="utf-8"?>
<p:tagLst xmlns:p="http://schemas.openxmlformats.org/presentationml/2006/main">
  <p:tag name="KSO_WM_BEAUTIFY_FLAG" val=""/>
</p:tagLst>
</file>

<file path=ppt/tags/tag141.xml><?xml version="1.0" encoding="utf-8"?>
<p:tagLst xmlns:p="http://schemas.openxmlformats.org/presentationml/2006/main">
  <p:tag name="KSO_WM_BEAUTIFY_FLAG" val=""/>
</p:tagLst>
</file>

<file path=ppt/tags/tag142.xml><?xml version="1.0" encoding="utf-8"?>
<p:tagLst xmlns:p="http://schemas.openxmlformats.org/presentationml/2006/main">
  <p:tag name="KSO_WM_BEAUTIFY_FLAG" val=""/>
</p:tagLst>
</file>

<file path=ppt/tags/tag143.xml><?xml version="1.0" encoding="utf-8"?>
<p:tagLst xmlns:p="http://schemas.openxmlformats.org/presentationml/2006/main">
  <p:tag name="KSO_WM_BEAUTIFY_FLAG" val=""/>
</p:tagLst>
</file>

<file path=ppt/tags/tag144.xml><?xml version="1.0" encoding="utf-8"?>
<p:tagLst xmlns:p="http://schemas.openxmlformats.org/presentationml/2006/main">
  <p:tag name="KSO_WM_BEAUTIFY_FLAG" val="#wm#"/>
  <p:tag name="KSO_WM_TEMPLATE_CATEGORY" val="custom"/>
  <p:tag name="KSO_WM_TEMPLATE_INDEX" val="20205081"/>
  <p:tag name="KSO_WM_SPECIAL_SOURCE" val="bdnull"/>
</p:tagLst>
</file>

<file path=ppt/tags/tag145.xml><?xml version="1.0" encoding="utf-8"?>
<p:tagLst xmlns:p="http://schemas.openxmlformats.org/presentationml/2006/main">
  <p:tag name="KSO_WM_BEAUTIFY_FLAG" val="#wm#"/>
  <p:tag name="KSO_WM_TEMPLATE_CATEGORY" val="custom"/>
  <p:tag name="KSO_WM_TEMPLATE_INDEX" val="20205081"/>
  <p:tag name="KSO_WM_SPECIAL_SOURCE" val="bdnull"/>
</p:tagLst>
</file>

<file path=ppt/tags/tag146.xml><?xml version="1.0" encoding="utf-8"?>
<p:tagLst xmlns:p="http://schemas.openxmlformats.org/presentationml/2006/main">
  <p:tag name="KSO_WM_BEAUTIFY_FLAG" val=""/>
</p:tagLst>
</file>

<file path=ppt/tags/tag147.xml><?xml version="1.0" encoding="utf-8"?>
<p:tagLst xmlns:p="http://schemas.openxmlformats.org/presentationml/2006/main">
  <p:tag name="KSO_WM_BEAUTIFY_FLAG" val=""/>
</p:tagLst>
</file>

<file path=ppt/tags/tag148.xml><?xml version="1.0" encoding="utf-8"?>
<p:tagLst xmlns:p="http://schemas.openxmlformats.org/presentationml/2006/main">
  <p:tag name="KSO_WM_BEAUTIFY_FLAG" val="#wm#"/>
  <p:tag name="KSO_WM_TEMPLATE_CATEGORY" val="custom"/>
  <p:tag name="KSO_WM_TEMPLATE_INDEX" val="20205081"/>
  <p:tag name="KSO_WM_SPECIAL_SOURCE" val="bdnull"/>
</p:tagLst>
</file>

<file path=ppt/tags/tag149.xml><?xml version="1.0" encoding="utf-8"?>
<p:tagLst xmlns:p="http://schemas.openxmlformats.org/presentationml/2006/main">
  <p:tag name="KSO_WM_BEAUTIFY_FLAG" val=""/>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0.xml><?xml version="1.0" encoding="utf-8"?>
<p:tagLst xmlns:p="http://schemas.openxmlformats.org/presentationml/2006/main">
  <p:tag name="KSO_WM_BEAUTIFY_FLAG" val="#wm#"/>
  <p:tag name="KSO_WM_TEMPLATE_CATEGORY" val="custom"/>
  <p:tag name="KSO_WM_TEMPLATE_INDEX" val="20205081"/>
  <p:tag name="KSO_WM_SPECIAL_SOURCE" val="bdnull"/>
</p:tagLst>
</file>

<file path=ppt/tags/tag151.xml><?xml version="1.0" encoding="utf-8"?>
<p:tagLst xmlns:p="http://schemas.openxmlformats.org/presentationml/2006/main">
  <p:tag name="KSO_WM_BEAUTIFY_FLAG" val="#wm#"/>
  <p:tag name="KSO_WM_TEMPLATE_CATEGORY" val="custom"/>
  <p:tag name="KSO_WM_TEMPLATE_INDEX" val="20205081"/>
  <p:tag name="KSO_WM_SPECIAL_SOURCE" val="bdnull"/>
</p:tagLst>
</file>

<file path=ppt/tags/tag152.xml><?xml version="1.0" encoding="utf-8"?>
<p:tagLst xmlns:p="http://schemas.openxmlformats.org/presentationml/2006/main">
  <p:tag name="KSO_WM_BEAUTIFY_FLAG" val="#wm#"/>
  <p:tag name="KSO_WM_TEMPLATE_CATEGORY" val="custom"/>
  <p:tag name="KSO_WM_TEMPLATE_INDEX" val="20205081"/>
  <p:tag name="KSO_WM_SPECIAL_SOURCE" val="bdnull"/>
</p:tagLst>
</file>

<file path=ppt/tags/tag153.xml><?xml version="1.0" encoding="utf-8"?>
<p:tagLst xmlns:p="http://schemas.openxmlformats.org/presentationml/2006/main">
  <p:tag name="KSO_WM_BEAUTIFY_FLAG" val=""/>
</p:tagLst>
</file>

<file path=ppt/tags/tag154.xml><?xml version="1.0" encoding="utf-8"?>
<p:tagLst xmlns:p="http://schemas.openxmlformats.org/presentationml/2006/main">
  <p:tag name="KSO_WM_BEAUTIFY_FLAG" val=""/>
</p:tagLst>
</file>

<file path=ppt/tags/tag155.xml><?xml version="1.0" encoding="utf-8"?>
<p:tagLst xmlns:p="http://schemas.openxmlformats.org/presentationml/2006/main">
  <p:tag name="KSO_WM_BEAUTIFY_FLAG" val=""/>
</p:tagLst>
</file>

<file path=ppt/tags/tag156.xml><?xml version="1.0" encoding="utf-8"?>
<p:tagLst xmlns:p="http://schemas.openxmlformats.org/presentationml/2006/main">
  <p:tag name="KSO_WM_BEAUTIFY_FLAG" val=""/>
</p:tagLst>
</file>

<file path=ppt/tags/tag157.xml><?xml version="1.0" encoding="utf-8"?>
<p:tagLst xmlns:p="http://schemas.openxmlformats.org/presentationml/2006/main">
  <p:tag name="KSO_WM_BEAUTIFY_FLAG" val="#wm#"/>
  <p:tag name="KSO_WM_TEMPLATE_CATEGORY" val="custom"/>
  <p:tag name="KSO_WM_TEMPLATE_INDEX" val="20205081"/>
  <p:tag name="KSO_WM_SPECIAL_SOURCE" val="bdnull"/>
</p:tagLst>
</file>

<file path=ppt/tags/tag158.xml><?xml version="1.0" encoding="utf-8"?>
<p:tagLst xmlns:p="http://schemas.openxmlformats.org/presentationml/2006/main">
  <p:tag name="KSO_WM_BEAUTIFY_FLAG" val=""/>
</p:tagLst>
</file>

<file path=ppt/tags/tag159.xml><?xml version="1.0" encoding="utf-8"?>
<p:tagLst xmlns:p="http://schemas.openxmlformats.org/presentationml/2006/main">
  <p:tag name="KSO_WM_BEAUTIFY_FLAG" val=""/>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60.xml><?xml version="1.0" encoding="utf-8"?>
<p:tagLst xmlns:p="http://schemas.openxmlformats.org/presentationml/2006/main">
  <p:tag name="KSO_WM_BEAUTIFY_FLAG" val="#wm#"/>
  <p:tag name="KSO_WM_TEMPLATE_CATEGORY" val="custom"/>
  <p:tag name="KSO_WM_TEMPLATE_INDEX" val="20205081"/>
  <p:tag name="KSO_WM_SPECIAL_SOURCE" val="bdnull"/>
</p:tagLst>
</file>

<file path=ppt/tags/tag161.xml><?xml version="1.0" encoding="utf-8"?>
<p:tagLst xmlns:p="http://schemas.openxmlformats.org/presentationml/2006/main">
  <p:tag name="KSO_WM_BEAUTIFY_FLAG" val=""/>
</p:tagLst>
</file>

<file path=ppt/tags/tag162.xml><?xml version="1.0" encoding="utf-8"?>
<p:tagLst xmlns:p="http://schemas.openxmlformats.org/presentationml/2006/main">
  <p:tag name="KSO_WM_BEAUTIFY_FLAG" val=""/>
</p:tagLst>
</file>

<file path=ppt/tags/tag163.xml><?xml version="1.0" encoding="utf-8"?>
<p:tagLst xmlns:p="http://schemas.openxmlformats.org/presentationml/2006/main">
  <p:tag name="KSO_WM_BEAUTIFY_FLAG" val="#wm#"/>
  <p:tag name="KSO_WM_TEMPLATE_CATEGORY" val="custom"/>
  <p:tag name="KSO_WM_TEMPLATE_INDEX" val="20205081"/>
  <p:tag name="KSO_WM_SPECIAL_SOURCE" val="bdnull"/>
</p:tagLst>
</file>

<file path=ppt/tags/tag164.xml><?xml version="1.0" encoding="utf-8"?>
<p:tagLst xmlns:p="http://schemas.openxmlformats.org/presentationml/2006/main">
  <p:tag name="KSO_WM_BEAUTIFY_FLAG" val=""/>
</p:tagLst>
</file>

<file path=ppt/tags/tag165.xml><?xml version="1.0" encoding="utf-8"?>
<p:tagLst xmlns:p="http://schemas.openxmlformats.org/presentationml/2006/main">
  <p:tag name="KSO_WM_BEAUTIFY_FLAG" val="#wm#"/>
  <p:tag name="KSO_WM_TEMPLATE_CATEGORY" val="custom"/>
  <p:tag name="KSO_WM_TEMPLATE_INDEX" val="20205081"/>
  <p:tag name="KSO_WM_SPECIAL_SOURCE" val="bdnull"/>
</p:tagLst>
</file>

<file path=ppt/tags/tag166.xml><?xml version="1.0" encoding="utf-8"?>
<p:tagLst xmlns:p="http://schemas.openxmlformats.org/presentationml/2006/main">
  <p:tag name="KSO_WM_BEAUTIFY_FLAG" val=""/>
</p:tagLst>
</file>

<file path=ppt/tags/tag167.xml><?xml version="1.0" encoding="utf-8"?>
<p:tagLst xmlns:p="http://schemas.openxmlformats.org/presentationml/2006/main">
  <p:tag name="KSO_WM_BEAUTIFY_FLAG" val="#wm#"/>
  <p:tag name="KSO_WM_TEMPLATE_CATEGORY" val="custom"/>
  <p:tag name="KSO_WM_TEMPLATE_INDEX" val="20205081"/>
  <p:tag name="KSO_WM_SPECIAL_SOURCE" val="bdnull"/>
</p:tagLst>
</file>

<file path=ppt/tags/tag168.xml><?xml version="1.0" encoding="utf-8"?>
<p:tagLst xmlns:p="http://schemas.openxmlformats.org/presentationml/2006/main">
  <p:tag name="KSO_WM_BEAUTIFY_FLAG" val=""/>
</p:tagLst>
</file>

<file path=ppt/tags/tag169.xml><?xml version="1.0" encoding="utf-8"?>
<p:tagLst xmlns:p="http://schemas.openxmlformats.org/presentationml/2006/main">
  <p:tag name="KSO_WM_BEAUTIFY_FLAG" val=""/>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70.xml><?xml version="1.0" encoding="utf-8"?>
<p:tagLst xmlns:p="http://schemas.openxmlformats.org/presentationml/2006/main">
  <p:tag name="KSO_WM_BEAUTIFY_FLAG" val=""/>
</p:tagLst>
</file>

<file path=ppt/tags/tag171.xml><?xml version="1.0" encoding="utf-8"?>
<p:tagLst xmlns:p="http://schemas.openxmlformats.org/presentationml/2006/main">
  <p:tag name="KSO_WM_BEAUTIFY_FLAG" val=""/>
</p:tagLst>
</file>

<file path=ppt/tags/tag172.xml><?xml version="1.0" encoding="utf-8"?>
<p:tagLst xmlns:p="http://schemas.openxmlformats.org/presentationml/2006/main">
  <p:tag name="KSO_WM_BEAUTIFY_FLAG" val=""/>
</p:tagLst>
</file>

<file path=ppt/tags/tag173.xml><?xml version="1.0" encoding="utf-8"?>
<p:tagLst xmlns:p="http://schemas.openxmlformats.org/presentationml/2006/main">
  <p:tag name="KSO_WM_BEAUTIFY_FLAG" val="#wm#"/>
  <p:tag name="KSO_WM_TEMPLATE_CATEGORY" val="custom"/>
  <p:tag name="KSO_WM_TEMPLATE_INDEX" val="20205081"/>
  <p:tag name="KSO_WM_SPECIAL_SOURCE" val="bdnull"/>
</p:tagLst>
</file>

<file path=ppt/tags/tag174.xml><?xml version="1.0" encoding="utf-8"?>
<p:tagLst xmlns:p="http://schemas.openxmlformats.org/presentationml/2006/main">
  <p:tag name="KSO_WM_BEAUTIFY_FLAG" val="#wm#"/>
  <p:tag name="KSO_WM_TEMPLATE_CATEGORY" val="custom"/>
  <p:tag name="KSO_WM_TEMPLATE_INDEX" val="20205081"/>
  <p:tag name="KSO_WM_SPECIAL_SOURCE" val="bdnull"/>
</p:tagLst>
</file>

<file path=ppt/tags/tag175.xml><?xml version="1.0" encoding="utf-8"?>
<p:tagLst xmlns:p="http://schemas.openxmlformats.org/presentationml/2006/main">
  <p:tag name="KSO_WM_BEAUTIFY_FLAG" val="#wm#"/>
  <p:tag name="KSO_WM_TEMPLATE_CATEGORY" val="custom"/>
  <p:tag name="KSO_WM_TEMPLATE_INDEX" val="20205081"/>
  <p:tag name="KSO_WM_SPECIAL_SOURCE" val="bdnull"/>
</p:tagLst>
</file>

<file path=ppt/tags/tag176.xml><?xml version="1.0" encoding="utf-8"?>
<p:tagLst xmlns:p="http://schemas.openxmlformats.org/presentationml/2006/main">
  <p:tag name="KSO_WM_BEAUTIFY_FLAG" val=""/>
</p:tagLst>
</file>

<file path=ppt/tags/tag177.xml><?xml version="1.0" encoding="utf-8"?>
<p:tagLst xmlns:p="http://schemas.openxmlformats.org/presentationml/2006/main">
  <p:tag name="KSO_WM_BEAUTIFY_FLAG" val=""/>
</p:tagLst>
</file>

<file path=ppt/tags/tag178.xml><?xml version="1.0" encoding="utf-8"?>
<p:tagLst xmlns:p="http://schemas.openxmlformats.org/presentationml/2006/main">
  <p:tag name="KSO_WM_BEAUTIFY_FLAG" val=""/>
</p:tagLst>
</file>

<file path=ppt/tags/tag179.xml><?xml version="1.0" encoding="utf-8"?>
<p:tagLst xmlns:p="http://schemas.openxmlformats.org/presentationml/2006/main">
  <p:tag name="KSO_WM_BEAUTIFY_FLAG" val=""/>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80.xml><?xml version="1.0" encoding="utf-8"?>
<p:tagLst xmlns:p="http://schemas.openxmlformats.org/presentationml/2006/main">
  <p:tag name="KSO_WM_BEAUTIFY_FLAG" val="#wm#"/>
  <p:tag name="KSO_WM_TEMPLATE_CATEGORY" val="custom"/>
  <p:tag name="KSO_WM_TEMPLATE_INDEX" val="20205081"/>
  <p:tag name="KSO_WM_SPECIAL_SOURCE" val="bdnull"/>
</p:tagLst>
</file>

<file path=ppt/tags/tag181.xml><?xml version="1.0" encoding="utf-8"?>
<p:tagLst xmlns:p="http://schemas.openxmlformats.org/presentationml/2006/main">
  <p:tag name="KSO_WM_BEAUTIFY_FLAG" val=""/>
</p:tagLst>
</file>

<file path=ppt/tags/tag182.xml><?xml version="1.0" encoding="utf-8"?>
<p:tagLst xmlns:p="http://schemas.openxmlformats.org/presentationml/2006/main">
  <p:tag name="KSO_WM_BEAUTIFY_FLAG" val=""/>
</p:tagLst>
</file>

<file path=ppt/tags/tag183.xml><?xml version="1.0" encoding="utf-8"?>
<p:tagLst xmlns:p="http://schemas.openxmlformats.org/presentationml/2006/main">
  <p:tag name="KSO_WM_BEAUTIFY_FLAG" val=""/>
</p:tagLst>
</file>

<file path=ppt/tags/tag184.xml><?xml version="1.0" encoding="utf-8"?>
<p:tagLst xmlns:p="http://schemas.openxmlformats.org/presentationml/2006/main">
  <p:tag name="KSO_WM_BEAUTIFY_FLAG" val=""/>
</p:tagLst>
</file>

<file path=ppt/tags/tag185.xml><?xml version="1.0" encoding="utf-8"?>
<p:tagLst xmlns:p="http://schemas.openxmlformats.org/presentationml/2006/main">
  <p:tag name="KSO_WM_BEAUTIFY_FLAG" val=""/>
</p:tagLst>
</file>

<file path=ppt/tags/tag186.xml><?xml version="1.0" encoding="utf-8"?>
<p:tagLst xmlns:p="http://schemas.openxmlformats.org/presentationml/2006/main">
  <p:tag name="KSO_WM_BEAUTIFY_FLAG" val=""/>
</p:tagLst>
</file>

<file path=ppt/tags/tag187.xml><?xml version="1.0" encoding="utf-8"?>
<p:tagLst xmlns:p="http://schemas.openxmlformats.org/presentationml/2006/main">
  <p:tag name="KSO_WM_BEAUTIFY_FLAG" val=""/>
</p:tagLst>
</file>

<file path=ppt/tags/tag188.xml><?xml version="1.0" encoding="utf-8"?>
<p:tagLst xmlns:p="http://schemas.openxmlformats.org/presentationml/2006/main">
  <p:tag name="KSO_WM_BEAUTIFY_FLAG" val=""/>
</p:tagLst>
</file>

<file path=ppt/tags/tag189.xml><?xml version="1.0" encoding="utf-8"?>
<p:tagLst xmlns:p="http://schemas.openxmlformats.org/presentationml/2006/main">
  <p:tag name="KSO_WM_BEAUTIFY_FLAG" val=""/>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90.xml><?xml version="1.0" encoding="utf-8"?>
<p:tagLst xmlns:p="http://schemas.openxmlformats.org/presentationml/2006/main">
  <p:tag name="KSO_WM_BEAUTIFY_FLAG" val=""/>
</p:tagLst>
</file>

<file path=ppt/tags/tag191.xml><?xml version="1.0" encoding="utf-8"?>
<p:tagLst xmlns:p="http://schemas.openxmlformats.org/presentationml/2006/main">
  <p:tag name="KSO_WM_BEAUTIFY_FLAG" val=""/>
</p:tagLst>
</file>

<file path=ppt/tags/tag192.xml><?xml version="1.0" encoding="utf-8"?>
<p:tagLst xmlns:p="http://schemas.openxmlformats.org/presentationml/2006/main">
  <p:tag name="KSO_WM_BEAUTIFY_FLAG" val=""/>
</p:tagLst>
</file>

<file path=ppt/tags/tag193.xml><?xml version="1.0" encoding="utf-8"?>
<p:tagLst xmlns:p="http://schemas.openxmlformats.org/presentationml/2006/main">
  <p:tag name="KSO_WM_BEAUTIFY_FLAG" val=""/>
</p:tagLst>
</file>

<file path=ppt/tags/tag194.xml><?xml version="1.0" encoding="utf-8"?>
<p:tagLst xmlns:p="http://schemas.openxmlformats.org/presentationml/2006/main">
  <p:tag name="KSO_WM_BEAUTIFY_FLAG" val=""/>
</p:tagLst>
</file>

<file path=ppt/tags/tag195.xml><?xml version="1.0" encoding="utf-8"?>
<p:tagLst xmlns:p="http://schemas.openxmlformats.org/presentationml/2006/main">
  <p:tag name="KSO_WM_BEAUTIFY_FLAG" val=""/>
</p:tagLst>
</file>

<file path=ppt/tags/tag196.xml><?xml version="1.0" encoding="utf-8"?>
<p:tagLst xmlns:p="http://schemas.openxmlformats.org/presentationml/2006/main">
  <p:tag name="KSO_WM_BEAUTIFY_FLAG" val=""/>
</p:tagLst>
</file>

<file path=ppt/tags/tag197.xml><?xml version="1.0" encoding="utf-8"?>
<p:tagLst xmlns:p="http://schemas.openxmlformats.org/presentationml/2006/main">
  <p:tag name="KSO_WM_BEAUTIFY_FLAG" val=""/>
</p:tagLst>
</file>

<file path=ppt/tags/tag198.xml><?xml version="1.0" encoding="utf-8"?>
<p:tagLst xmlns:p="http://schemas.openxmlformats.org/presentationml/2006/main">
  <p:tag name="KSO_WM_BEAUTIFY_FLAG" val=""/>
</p:tagLst>
</file>

<file path=ppt/tags/tag199.xml><?xml version="1.0" encoding="utf-8"?>
<p:tagLst xmlns:p="http://schemas.openxmlformats.org/presentationml/2006/main">
  <p:tag name="KSO_WM_BEAUTIFY_FLAG" val=""/>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00.xml><?xml version="1.0" encoding="utf-8"?>
<p:tagLst xmlns:p="http://schemas.openxmlformats.org/presentationml/2006/main">
  <p:tag name="KSO_WM_BEAUTIFY_FLAG" val=""/>
</p:tagLst>
</file>

<file path=ppt/tags/tag201.xml><?xml version="1.0" encoding="utf-8"?>
<p:tagLst xmlns:p="http://schemas.openxmlformats.org/presentationml/2006/main">
  <p:tag name="KSO_WM_BEAUTIFY_FLAG" val="#wm#"/>
  <p:tag name="KSO_WM_TEMPLATE_CATEGORY" val="custom"/>
  <p:tag name="KSO_WM_TEMPLATE_INDEX" val="20205081"/>
  <p:tag name="KSO_WM_SPECIAL_SOURCE" val="bdnull"/>
</p:tagLst>
</file>

<file path=ppt/tags/tag202.xml><?xml version="1.0" encoding="utf-8"?>
<p:tagLst xmlns:p="http://schemas.openxmlformats.org/presentationml/2006/main">
  <p:tag name="KSO_WM_BEAUTIFY_FLAG" val=""/>
</p:tagLst>
</file>

<file path=ppt/tags/tag203.xml><?xml version="1.0" encoding="utf-8"?>
<p:tagLst xmlns:p="http://schemas.openxmlformats.org/presentationml/2006/main">
  <p:tag name="KSO_WM_BEAUTIFY_FLAG" val=""/>
</p:tagLst>
</file>

<file path=ppt/tags/tag204.xml><?xml version="1.0" encoding="utf-8"?>
<p:tagLst xmlns:p="http://schemas.openxmlformats.org/presentationml/2006/main">
  <p:tag name="KSO_WM_BEAUTIFY_FLAG" val=""/>
</p:tagLst>
</file>

<file path=ppt/tags/tag205.xml><?xml version="1.0" encoding="utf-8"?>
<p:tagLst xmlns:p="http://schemas.openxmlformats.org/presentationml/2006/main">
  <p:tag name="KSO_WM_BEAUTIFY_FLAG" val=""/>
</p:tagLst>
</file>

<file path=ppt/tags/tag206.xml><?xml version="1.0" encoding="utf-8"?>
<p:tagLst xmlns:p="http://schemas.openxmlformats.org/presentationml/2006/main">
  <p:tag name="KSO_WM_BEAUTIFY_FLAG" val=""/>
</p:tagLst>
</file>

<file path=ppt/tags/tag207.xml><?xml version="1.0" encoding="utf-8"?>
<p:tagLst xmlns:p="http://schemas.openxmlformats.org/presentationml/2006/main">
  <p:tag name="KSO_WM_BEAUTIFY_FLAG" val=""/>
</p:tagLst>
</file>

<file path=ppt/tags/tag208.xml><?xml version="1.0" encoding="utf-8"?>
<p:tagLst xmlns:p="http://schemas.openxmlformats.org/presentationml/2006/main">
  <p:tag name="KSO_WM_BEAUTIFY_FLAG" val=""/>
</p:tagLst>
</file>

<file path=ppt/tags/tag209.xml><?xml version="1.0" encoding="utf-8"?>
<p:tagLst xmlns:p="http://schemas.openxmlformats.org/presentationml/2006/main">
  <p:tag name="KSO_WM_BEAUTIFY_FLAG" val=""/>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10.xml><?xml version="1.0" encoding="utf-8"?>
<p:tagLst xmlns:p="http://schemas.openxmlformats.org/presentationml/2006/main">
  <p:tag name="KSO_WM_BEAUTIFY_FLAG" val=""/>
</p:tagLst>
</file>

<file path=ppt/tags/tag211.xml><?xml version="1.0" encoding="utf-8"?>
<p:tagLst xmlns:p="http://schemas.openxmlformats.org/presentationml/2006/main">
  <p:tag name="KSO_WM_BEAUTIFY_FLAG" val=""/>
</p:tagLst>
</file>

<file path=ppt/tags/tag212.xml><?xml version="1.0" encoding="utf-8"?>
<p:tagLst xmlns:p="http://schemas.openxmlformats.org/presentationml/2006/main">
  <p:tag name="KSO_WM_BEAUTIFY_FLAG" val=""/>
</p:tagLst>
</file>

<file path=ppt/tags/tag213.xml><?xml version="1.0" encoding="utf-8"?>
<p:tagLst xmlns:p="http://schemas.openxmlformats.org/presentationml/2006/main">
  <p:tag name="KSO_WM_BEAUTIFY_FLAG" val=""/>
</p:tagLst>
</file>

<file path=ppt/tags/tag214.xml><?xml version="1.0" encoding="utf-8"?>
<p:tagLst xmlns:p="http://schemas.openxmlformats.org/presentationml/2006/main">
  <p:tag name="KSO_WM_BEAUTIFY_FLAG" val=""/>
</p:tagLst>
</file>

<file path=ppt/tags/tag215.xml><?xml version="1.0" encoding="utf-8"?>
<p:tagLst xmlns:p="http://schemas.openxmlformats.org/presentationml/2006/main">
  <p:tag name="KSO_WM_BEAUTIFY_FLAG" val=""/>
</p:tagLst>
</file>

<file path=ppt/tags/tag216.xml><?xml version="1.0" encoding="utf-8"?>
<p:tagLst xmlns:p="http://schemas.openxmlformats.org/presentationml/2006/main">
  <p:tag name="KSO_WM_BEAUTIFY_FLAG" val=""/>
</p:tagLst>
</file>

<file path=ppt/tags/tag217.xml><?xml version="1.0" encoding="utf-8"?>
<p:tagLst xmlns:p="http://schemas.openxmlformats.org/presentationml/2006/main">
  <p:tag name="KSO_WM_BEAUTIFY_FLAG" val=""/>
</p:tagLst>
</file>

<file path=ppt/tags/tag218.xml><?xml version="1.0" encoding="utf-8"?>
<p:tagLst xmlns:p="http://schemas.openxmlformats.org/presentationml/2006/main">
  <p:tag name="KSO_WM_BEAUTIFY_FLAG" val=""/>
</p:tagLst>
</file>

<file path=ppt/tags/tag219.xml><?xml version="1.0" encoding="utf-8"?>
<p:tagLst xmlns:p="http://schemas.openxmlformats.org/presentationml/2006/main">
  <p:tag name="KSO_WM_BEAUTIFY_FLAG" val=""/>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20.xml><?xml version="1.0" encoding="utf-8"?>
<p:tagLst xmlns:p="http://schemas.openxmlformats.org/presentationml/2006/main">
  <p:tag name="KSO_WM_BEAUTIFY_FLAG" val=""/>
</p:tagLst>
</file>

<file path=ppt/tags/tag221.xml><?xml version="1.0" encoding="utf-8"?>
<p:tagLst xmlns:p="http://schemas.openxmlformats.org/presentationml/2006/main">
  <p:tag name="KSO_WM_BEAUTIFY_FLAG" val=""/>
</p:tagLst>
</file>

<file path=ppt/tags/tag222.xml><?xml version="1.0" encoding="utf-8"?>
<p:tagLst xmlns:p="http://schemas.openxmlformats.org/presentationml/2006/main">
  <p:tag name="KSO_WM_BEAUTIFY_FLAG" val="#wm#"/>
  <p:tag name="KSO_WM_TEMPLATE_CATEGORY" val="custom"/>
  <p:tag name="KSO_WM_TEMPLATE_INDEX" val="20205081"/>
  <p:tag name="KSO_WM_SPECIAL_SOURCE" val="bdnull"/>
</p:tagLst>
</file>

<file path=ppt/tags/tag223.xml><?xml version="1.0" encoding="utf-8"?>
<p:tagLst xmlns:p="http://schemas.openxmlformats.org/presentationml/2006/main">
  <p:tag name="KSO_WM_BEAUTIFY_FLAG" val=""/>
</p:tagLst>
</file>

<file path=ppt/tags/tag224.xml><?xml version="1.0" encoding="utf-8"?>
<p:tagLst xmlns:p="http://schemas.openxmlformats.org/presentationml/2006/main">
  <p:tag name="KSO_WM_BEAUTIFY_FLAG" val=""/>
</p:tagLst>
</file>

<file path=ppt/tags/tag225.xml><?xml version="1.0" encoding="utf-8"?>
<p:tagLst xmlns:p="http://schemas.openxmlformats.org/presentationml/2006/main">
  <p:tag name="KSO_WM_BEAUTIFY_FLAG" val=""/>
</p:tagLst>
</file>

<file path=ppt/tags/tag226.xml><?xml version="1.0" encoding="utf-8"?>
<p:tagLst xmlns:p="http://schemas.openxmlformats.org/presentationml/2006/main">
  <p:tag name="KSO_WM_BEAUTIFY_FLAG" val=""/>
</p:tagLst>
</file>

<file path=ppt/tags/tag227.xml><?xml version="1.0" encoding="utf-8"?>
<p:tagLst xmlns:p="http://schemas.openxmlformats.org/presentationml/2006/main">
  <p:tag name="KSO_WM_BEAUTIFY_FLAG" val=""/>
</p:tagLst>
</file>

<file path=ppt/tags/tag228.xml><?xml version="1.0" encoding="utf-8"?>
<p:tagLst xmlns:p="http://schemas.openxmlformats.org/presentationml/2006/main">
  <p:tag name="KSO_WM_BEAUTIFY_FLAG" val=""/>
</p:tagLst>
</file>

<file path=ppt/tags/tag229.xml><?xml version="1.0" encoding="utf-8"?>
<p:tagLst xmlns:p="http://schemas.openxmlformats.org/presentationml/2006/main">
  <p:tag name="KSO_WM_BEAUTIFY_FLAG" val=""/>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30.xml><?xml version="1.0" encoding="utf-8"?>
<p:tagLst xmlns:p="http://schemas.openxmlformats.org/presentationml/2006/main">
  <p:tag name="KSO_WM_BEAUTIFY_FLAG" val=""/>
</p:tagLst>
</file>

<file path=ppt/tags/tag231.xml><?xml version="1.0" encoding="utf-8"?>
<p:tagLst xmlns:p="http://schemas.openxmlformats.org/presentationml/2006/main">
  <p:tag name="KSO_WM_BEAUTIFY_FLAG" val=""/>
</p:tagLst>
</file>

<file path=ppt/tags/tag232.xml><?xml version="1.0" encoding="utf-8"?>
<p:tagLst xmlns:p="http://schemas.openxmlformats.org/presentationml/2006/main">
  <p:tag name="KSO_WM_BEAUTIFY_FLAG" val=""/>
</p:tagLst>
</file>

<file path=ppt/tags/tag233.xml><?xml version="1.0" encoding="utf-8"?>
<p:tagLst xmlns:p="http://schemas.openxmlformats.org/presentationml/2006/main">
  <p:tag name="KSO_WM_BEAUTIFY_FLAG" val=""/>
</p:tagLst>
</file>

<file path=ppt/tags/tag234.xml><?xml version="1.0" encoding="utf-8"?>
<p:tagLst xmlns:p="http://schemas.openxmlformats.org/presentationml/2006/main">
  <p:tag name="KSO_WM_BEAUTIFY_FLAG" val=""/>
</p:tagLst>
</file>

<file path=ppt/tags/tag235.xml><?xml version="1.0" encoding="utf-8"?>
<p:tagLst xmlns:p="http://schemas.openxmlformats.org/presentationml/2006/main">
  <p:tag name="KSO_WM_BEAUTIFY_FLAG" val=""/>
</p:tagLst>
</file>

<file path=ppt/tags/tag236.xml><?xml version="1.0" encoding="utf-8"?>
<p:tagLst xmlns:p="http://schemas.openxmlformats.org/presentationml/2006/main">
  <p:tag name="KSO_WM_BEAUTIFY_FLAG" val=""/>
</p:tagLst>
</file>

<file path=ppt/tags/tag237.xml><?xml version="1.0" encoding="utf-8"?>
<p:tagLst xmlns:p="http://schemas.openxmlformats.org/presentationml/2006/main">
  <p:tag name="KSO_WM_BEAUTIFY_FLAG" val=""/>
</p:tagLst>
</file>

<file path=ppt/tags/tag238.xml><?xml version="1.0" encoding="utf-8"?>
<p:tagLst xmlns:p="http://schemas.openxmlformats.org/presentationml/2006/main">
  <p:tag name="KSO_WM_BEAUTIFY_FLAG" val=""/>
</p:tagLst>
</file>

<file path=ppt/tags/tag239.xml><?xml version="1.0" encoding="utf-8"?>
<p:tagLst xmlns:p="http://schemas.openxmlformats.org/presentationml/2006/main">
  <p:tag name="KSO_WM_BEAUTIFY_FLAG" val=""/>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0.xml><?xml version="1.0" encoding="utf-8"?>
<p:tagLst xmlns:p="http://schemas.openxmlformats.org/presentationml/2006/main">
  <p:tag name="KSO_WM_BEAUTIFY_FLAG" val=""/>
</p:tagLst>
</file>

<file path=ppt/tags/tag241.xml><?xml version="1.0" encoding="utf-8"?>
<p:tagLst xmlns:p="http://schemas.openxmlformats.org/presentationml/2006/main">
  <p:tag name="KSO_WM_BEAUTIFY_FLAG" val=""/>
</p:tagLst>
</file>

<file path=ppt/tags/tag242.xml><?xml version="1.0" encoding="utf-8"?>
<p:tagLst xmlns:p="http://schemas.openxmlformats.org/presentationml/2006/main">
  <p:tag name="KSO_WM_BEAUTIFY_FLAG" val=""/>
</p:tagLst>
</file>

<file path=ppt/tags/tag243.xml><?xml version="1.0" encoding="utf-8"?>
<p:tagLst xmlns:p="http://schemas.openxmlformats.org/presentationml/2006/main">
  <p:tag name="KSO_WM_BEAUTIFY_FLAG" val="#wm#"/>
  <p:tag name="KSO_WM_TEMPLATE_CATEGORY" val="custom"/>
  <p:tag name="KSO_WM_TEMPLATE_INDEX" val="20205081"/>
  <p:tag name="KSO_WM_SPECIAL_SOURCE" val="bdnull"/>
</p:tagLst>
</file>

<file path=ppt/tags/tag244.xml><?xml version="1.0" encoding="utf-8"?>
<p:tagLst xmlns:p="http://schemas.openxmlformats.org/presentationml/2006/main">
  <p:tag name="KSO_WM_BEAUTIFY_FLAG" val=""/>
</p:tagLst>
</file>

<file path=ppt/tags/tag245.xml><?xml version="1.0" encoding="utf-8"?>
<p:tagLst xmlns:p="http://schemas.openxmlformats.org/presentationml/2006/main">
  <p:tag name="KSO_WM_BEAUTIFY_FLAG" val=""/>
</p:tagLst>
</file>

<file path=ppt/tags/tag246.xml><?xml version="1.0" encoding="utf-8"?>
<p:tagLst xmlns:p="http://schemas.openxmlformats.org/presentationml/2006/main">
  <p:tag name="KSO_WM_BEAUTIFY_FLAG" val=""/>
</p:tagLst>
</file>

<file path=ppt/tags/tag247.xml><?xml version="1.0" encoding="utf-8"?>
<p:tagLst xmlns:p="http://schemas.openxmlformats.org/presentationml/2006/main">
  <p:tag name="KSO_WM_BEAUTIFY_FLAG" val=""/>
</p:tagLst>
</file>

<file path=ppt/tags/tag248.xml><?xml version="1.0" encoding="utf-8"?>
<p:tagLst xmlns:p="http://schemas.openxmlformats.org/presentationml/2006/main">
  <p:tag name="KSO_WM_BEAUTIFY_FLAG" val=""/>
</p:tagLst>
</file>

<file path=ppt/tags/tag249.xml><?xml version="1.0" encoding="utf-8"?>
<p:tagLst xmlns:p="http://schemas.openxmlformats.org/presentationml/2006/main">
  <p:tag name="KSO_WM_BEAUTIFY_FLAG" val=""/>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0.xml><?xml version="1.0" encoding="utf-8"?>
<p:tagLst xmlns:p="http://schemas.openxmlformats.org/presentationml/2006/main">
  <p:tag name="KSO_WM_BEAUTIFY_FLAG" val=""/>
</p:tagLst>
</file>

<file path=ppt/tags/tag251.xml><?xml version="1.0" encoding="utf-8"?>
<p:tagLst xmlns:p="http://schemas.openxmlformats.org/presentationml/2006/main">
  <p:tag name="KSO_WM_BEAUTIFY_FLAG" val=""/>
</p:tagLst>
</file>

<file path=ppt/tags/tag252.xml><?xml version="1.0" encoding="utf-8"?>
<p:tagLst xmlns:p="http://schemas.openxmlformats.org/presentationml/2006/main">
  <p:tag name="KSO_WM_BEAUTIFY_FLAG" val=""/>
</p:tagLst>
</file>

<file path=ppt/tags/tag253.xml><?xml version="1.0" encoding="utf-8"?>
<p:tagLst xmlns:p="http://schemas.openxmlformats.org/presentationml/2006/main">
  <p:tag name="KSO_WM_BEAUTIFY_FLAG" val=""/>
</p:tagLst>
</file>

<file path=ppt/tags/tag254.xml><?xml version="1.0" encoding="utf-8"?>
<p:tagLst xmlns:p="http://schemas.openxmlformats.org/presentationml/2006/main">
  <p:tag name="KSO_WM_BEAUTIFY_FLAG" val=""/>
</p:tagLst>
</file>

<file path=ppt/tags/tag255.xml><?xml version="1.0" encoding="utf-8"?>
<p:tagLst xmlns:p="http://schemas.openxmlformats.org/presentationml/2006/main">
  <p:tag name="KSO_WM_BEAUTIFY_FLAG" val=""/>
</p:tagLst>
</file>

<file path=ppt/tags/tag256.xml><?xml version="1.0" encoding="utf-8"?>
<p:tagLst xmlns:p="http://schemas.openxmlformats.org/presentationml/2006/main">
  <p:tag name="KSO_WM_BEAUTIFY_FLAG" val=""/>
</p:tagLst>
</file>

<file path=ppt/tags/tag257.xml><?xml version="1.0" encoding="utf-8"?>
<p:tagLst xmlns:p="http://schemas.openxmlformats.org/presentationml/2006/main">
  <p:tag name="KSO_WM_BEAUTIFY_FLAG" val=""/>
</p:tagLst>
</file>

<file path=ppt/tags/tag258.xml><?xml version="1.0" encoding="utf-8"?>
<p:tagLst xmlns:p="http://schemas.openxmlformats.org/presentationml/2006/main">
  <p:tag name="KSO_WM_BEAUTIFY_FLAG" val=""/>
</p:tagLst>
</file>

<file path=ppt/tags/tag259.xml><?xml version="1.0" encoding="utf-8"?>
<p:tagLst xmlns:p="http://schemas.openxmlformats.org/presentationml/2006/main">
  <p:tag name="KSO_WM_BEAUTIFY_FLAG" val=""/>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60.xml><?xml version="1.0" encoding="utf-8"?>
<p:tagLst xmlns:p="http://schemas.openxmlformats.org/presentationml/2006/main">
  <p:tag name="KSO_WM_BEAUTIFY_FLAG" val=""/>
</p:tagLst>
</file>

<file path=ppt/tags/tag261.xml><?xml version="1.0" encoding="utf-8"?>
<p:tagLst xmlns:p="http://schemas.openxmlformats.org/presentationml/2006/main">
  <p:tag name="KSO_WM_BEAUTIFY_FLAG" val=""/>
</p:tagLst>
</file>

<file path=ppt/tags/tag262.xml><?xml version="1.0" encoding="utf-8"?>
<p:tagLst xmlns:p="http://schemas.openxmlformats.org/presentationml/2006/main">
  <p:tag name="KSO_WM_BEAUTIFY_FLAG" val=""/>
</p:tagLst>
</file>

<file path=ppt/tags/tag263.xml><?xml version="1.0" encoding="utf-8"?>
<p:tagLst xmlns:p="http://schemas.openxmlformats.org/presentationml/2006/main">
  <p:tag name="KSO_WM_BEAUTIFY_FLAG" val=""/>
</p:tagLst>
</file>

<file path=ppt/tags/tag264.xml><?xml version="1.0" encoding="utf-8"?>
<p:tagLst xmlns:p="http://schemas.openxmlformats.org/presentationml/2006/main">
  <p:tag name="KSO_WM_BEAUTIFY_FLAG" val="#wm#"/>
  <p:tag name="KSO_WM_TEMPLATE_CATEGORY" val="custom"/>
  <p:tag name="KSO_WM_TEMPLATE_INDEX" val="20205081"/>
  <p:tag name="KSO_WM_SPECIAL_SOURCE" val="bdnull"/>
</p:tagLst>
</file>

<file path=ppt/tags/tag265.xml><?xml version="1.0" encoding="utf-8"?>
<p:tagLst xmlns:p="http://schemas.openxmlformats.org/presentationml/2006/main">
  <p:tag name="KSO_WM_BEAUTIFY_FLAG" val=""/>
</p:tagLst>
</file>

<file path=ppt/tags/tag266.xml><?xml version="1.0" encoding="utf-8"?>
<p:tagLst xmlns:p="http://schemas.openxmlformats.org/presentationml/2006/main">
  <p:tag name="KSO_WM_BEAUTIFY_FLAG" val=""/>
</p:tagLst>
</file>

<file path=ppt/tags/tag267.xml><?xml version="1.0" encoding="utf-8"?>
<p:tagLst xmlns:p="http://schemas.openxmlformats.org/presentationml/2006/main">
  <p:tag name="KSO_WM_BEAUTIFY_FLAG" val=""/>
</p:tagLst>
</file>

<file path=ppt/tags/tag268.xml><?xml version="1.0" encoding="utf-8"?>
<p:tagLst xmlns:p="http://schemas.openxmlformats.org/presentationml/2006/main">
  <p:tag name="KSO_WM_BEAUTIFY_FLAG" val=""/>
</p:tagLst>
</file>

<file path=ppt/tags/tag269.xml><?xml version="1.0" encoding="utf-8"?>
<p:tagLst xmlns:p="http://schemas.openxmlformats.org/presentationml/2006/main">
  <p:tag name="KSO_WM_BEAUTIFY_FLAG" val="#wm#"/>
  <p:tag name="KSO_WM_TEMPLATE_CATEGORY" val="custom"/>
  <p:tag name="KSO_WM_TEMPLATE_INDEX" val="20205081"/>
  <p:tag name="KSO_WM_SPECIAL_SOURCE" val="bdnull"/>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70.xml><?xml version="1.0" encoding="utf-8"?>
<p:tagLst xmlns:p="http://schemas.openxmlformats.org/presentationml/2006/main">
  <p:tag name="KSO_WM_BEAUTIFY_FLAG" val=""/>
</p:tagLst>
</file>

<file path=ppt/tags/tag271.xml><?xml version="1.0" encoding="utf-8"?>
<p:tagLst xmlns:p="http://schemas.openxmlformats.org/presentationml/2006/main">
  <p:tag name="KSO_WM_BEAUTIFY_FLAG" val=""/>
</p:tagLst>
</file>

<file path=ppt/tags/tag272.xml><?xml version="1.0" encoding="utf-8"?>
<p:tagLst xmlns:p="http://schemas.openxmlformats.org/presentationml/2006/main">
  <p:tag name="KSO_WM_BEAUTIFY_FLAG" val=""/>
</p:tagLst>
</file>

<file path=ppt/tags/tag273.xml><?xml version="1.0" encoding="utf-8"?>
<p:tagLst xmlns:p="http://schemas.openxmlformats.org/presentationml/2006/main">
  <p:tag name="KSO_WM_BEAUTIFY_FLAG" val=""/>
</p:tagLst>
</file>

<file path=ppt/tags/tag274.xml><?xml version="1.0" encoding="utf-8"?>
<p:tagLst xmlns:p="http://schemas.openxmlformats.org/presentationml/2006/main">
  <p:tag name="KSO_WM_BEAUTIFY_FLAG" val=""/>
</p:tagLst>
</file>

<file path=ppt/tags/tag275.xml><?xml version="1.0" encoding="utf-8"?>
<p:tagLst xmlns:p="http://schemas.openxmlformats.org/presentationml/2006/main">
  <p:tag name="KSO_WM_BEAUTIFY_FLAG" val=""/>
</p:tagLst>
</file>

<file path=ppt/tags/tag276.xml><?xml version="1.0" encoding="utf-8"?>
<p:tagLst xmlns:p="http://schemas.openxmlformats.org/presentationml/2006/main">
  <p:tag name="KSO_WM_BEAUTIFY_FLAG" val=""/>
</p:tagLst>
</file>

<file path=ppt/tags/tag277.xml><?xml version="1.0" encoding="utf-8"?>
<p:tagLst xmlns:p="http://schemas.openxmlformats.org/presentationml/2006/main">
  <p:tag name="KSO_WM_BEAUTIFY_FLAG" val=""/>
</p:tagLst>
</file>

<file path=ppt/tags/tag278.xml><?xml version="1.0" encoding="utf-8"?>
<p:tagLst xmlns:p="http://schemas.openxmlformats.org/presentationml/2006/main">
  <p:tag name="KSO_WM_BEAUTIFY_FLAG" val=""/>
</p:tagLst>
</file>

<file path=ppt/tags/tag279.xml><?xml version="1.0" encoding="utf-8"?>
<p:tagLst xmlns:p="http://schemas.openxmlformats.org/presentationml/2006/main">
  <p:tag name="KSO_WM_BEAUTIFY_FLAG" val=""/>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80.xml><?xml version="1.0" encoding="utf-8"?>
<p:tagLst xmlns:p="http://schemas.openxmlformats.org/presentationml/2006/main">
  <p:tag name="KSO_WM_BEAUTIFY_FLAG" val=""/>
</p:tagLst>
</file>

<file path=ppt/tags/tag281.xml><?xml version="1.0" encoding="utf-8"?>
<p:tagLst xmlns:p="http://schemas.openxmlformats.org/presentationml/2006/main">
  <p:tag name="KSO_WM_BEAUTIFY_FLAG" val=""/>
</p:tagLst>
</file>

<file path=ppt/tags/tag282.xml><?xml version="1.0" encoding="utf-8"?>
<p:tagLst xmlns:p="http://schemas.openxmlformats.org/presentationml/2006/main">
  <p:tag name="KSO_WM_BEAUTIFY_FLAG" val=""/>
</p:tagLst>
</file>

<file path=ppt/tags/tag283.xml><?xml version="1.0" encoding="utf-8"?>
<p:tagLst xmlns:p="http://schemas.openxmlformats.org/presentationml/2006/main">
  <p:tag name="KSO_WM_BEAUTIFY_FLAG" val=""/>
</p:tagLst>
</file>

<file path=ppt/tags/tag284.xml><?xml version="1.0" encoding="utf-8"?>
<p:tagLst xmlns:p="http://schemas.openxmlformats.org/presentationml/2006/main">
  <p:tag name="KSO_WM_BEAUTIFY_FLAG" val=""/>
</p:tagLst>
</file>

<file path=ppt/tags/tag285.xml><?xml version="1.0" encoding="utf-8"?>
<p:tagLst xmlns:p="http://schemas.openxmlformats.org/presentationml/2006/main">
  <p:tag name="KSO_WM_BEAUTIFY_FLAG" val=""/>
</p:tagLst>
</file>

<file path=ppt/tags/tag286.xml><?xml version="1.0" encoding="utf-8"?>
<p:tagLst xmlns:p="http://schemas.openxmlformats.org/presentationml/2006/main">
  <p:tag name="KSO_WM_BEAUTIFY_FLAG" val=""/>
</p:tagLst>
</file>

<file path=ppt/tags/tag287.xml><?xml version="1.0" encoding="utf-8"?>
<p:tagLst xmlns:p="http://schemas.openxmlformats.org/presentationml/2006/main">
  <p:tag name="KSO_WM_BEAUTIFY_FLAG" val=""/>
</p:tagLst>
</file>

<file path=ppt/tags/tag288.xml><?xml version="1.0" encoding="utf-8"?>
<p:tagLst xmlns:p="http://schemas.openxmlformats.org/presentationml/2006/main">
  <p:tag name="KSO_WM_BEAUTIFY_FLAG" val=""/>
</p:tagLst>
</file>

<file path=ppt/tags/tag289.xml><?xml version="1.0" encoding="utf-8"?>
<p:tagLst xmlns:p="http://schemas.openxmlformats.org/presentationml/2006/main">
  <p:tag name="KSO_WM_BEAUTIFY_FLAG" val=""/>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0.xml><?xml version="1.0" encoding="utf-8"?>
<p:tagLst xmlns:p="http://schemas.openxmlformats.org/presentationml/2006/main">
  <p:tag name="KSO_WM_BEAUTIFY_FLAG" val="#wm#"/>
  <p:tag name="KSO_WM_TEMPLATE_CATEGORY" val="custom"/>
  <p:tag name="KSO_WM_TEMPLATE_INDEX" val="20205081"/>
  <p:tag name="KSO_WM_SPECIAL_SOURCE" val="bdnull"/>
</p:tagLst>
</file>

<file path=ppt/tags/tag291.xml><?xml version="1.0" encoding="utf-8"?>
<p:tagLst xmlns:p="http://schemas.openxmlformats.org/presentationml/2006/main">
  <p:tag name="KSO_WM_BEAUTIFY_FLAG" val=""/>
</p:tagLst>
</file>

<file path=ppt/tags/tag292.xml><?xml version="1.0" encoding="utf-8"?>
<p:tagLst xmlns:p="http://schemas.openxmlformats.org/presentationml/2006/main">
  <p:tag name="KSO_WM_BEAUTIFY_FLAG" val=""/>
</p:tagLst>
</file>

<file path=ppt/tags/tag293.xml><?xml version="1.0" encoding="utf-8"?>
<p:tagLst xmlns:p="http://schemas.openxmlformats.org/presentationml/2006/main">
  <p:tag name="KSO_WM_BEAUTIFY_FLAG" val=""/>
</p:tagLst>
</file>

<file path=ppt/tags/tag294.xml><?xml version="1.0" encoding="utf-8"?>
<p:tagLst xmlns:p="http://schemas.openxmlformats.org/presentationml/2006/main">
  <p:tag name="KSO_WM_BEAUTIFY_FLAG" val=""/>
</p:tagLst>
</file>

<file path=ppt/tags/tag295.xml><?xml version="1.0" encoding="utf-8"?>
<p:tagLst xmlns:p="http://schemas.openxmlformats.org/presentationml/2006/main">
  <p:tag name="KSO_WM_BEAUTIFY_FLAG" val=""/>
</p:tagLst>
</file>

<file path=ppt/tags/tag296.xml><?xml version="1.0" encoding="utf-8"?>
<p:tagLst xmlns:p="http://schemas.openxmlformats.org/presentationml/2006/main">
  <p:tag name="KSO_WM_BEAUTIFY_FLAG" val=""/>
</p:tagLst>
</file>

<file path=ppt/tags/tag297.xml><?xml version="1.0" encoding="utf-8"?>
<p:tagLst xmlns:p="http://schemas.openxmlformats.org/presentationml/2006/main">
  <p:tag name="KSO_WM_BEAUTIFY_FLAG" val=""/>
</p:tagLst>
</file>

<file path=ppt/tags/tag298.xml><?xml version="1.0" encoding="utf-8"?>
<p:tagLst xmlns:p="http://schemas.openxmlformats.org/presentationml/2006/main">
  <p:tag name="KSO_WM_BEAUTIFY_FLAG" val=""/>
</p:tagLst>
</file>

<file path=ppt/tags/tag299.xml><?xml version="1.0" encoding="utf-8"?>
<p:tagLst xmlns:p="http://schemas.openxmlformats.org/presentationml/2006/main">
  <p:tag name="KSO_WM_BEAUTIFY_FLAG" val=""/>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00.xml><?xml version="1.0" encoding="utf-8"?>
<p:tagLst xmlns:p="http://schemas.openxmlformats.org/presentationml/2006/main">
  <p:tag name="KSO_WM_BEAUTIFY_FLAG" val=""/>
</p:tagLst>
</file>

<file path=ppt/tags/tag301.xml><?xml version="1.0" encoding="utf-8"?>
<p:tagLst xmlns:p="http://schemas.openxmlformats.org/presentationml/2006/main">
  <p:tag name="KSO_WM_BEAUTIFY_FLAG" val=""/>
</p:tagLst>
</file>

<file path=ppt/tags/tag302.xml><?xml version="1.0" encoding="utf-8"?>
<p:tagLst xmlns:p="http://schemas.openxmlformats.org/presentationml/2006/main">
  <p:tag name="KSO_WM_BEAUTIFY_FLAG" val=""/>
</p:tagLst>
</file>

<file path=ppt/tags/tag303.xml><?xml version="1.0" encoding="utf-8"?>
<p:tagLst xmlns:p="http://schemas.openxmlformats.org/presentationml/2006/main">
  <p:tag name="KSO_WM_BEAUTIFY_FLAG" val=""/>
</p:tagLst>
</file>

<file path=ppt/tags/tag304.xml><?xml version="1.0" encoding="utf-8"?>
<p:tagLst xmlns:p="http://schemas.openxmlformats.org/presentationml/2006/main">
  <p:tag name="KSO_WM_BEAUTIFY_FLAG" val=""/>
</p:tagLst>
</file>

<file path=ppt/tags/tag305.xml><?xml version="1.0" encoding="utf-8"?>
<p:tagLst xmlns:p="http://schemas.openxmlformats.org/presentationml/2006/main">
  <p:tag name="KSO_WM_BEAUTIFY_FLAG" val=""/>
</p:tagLst>
</file>

<file path=ppt/tags/tag306.xml><?xml version="1.0" encoding="utf-8"?>
<p:tagLst xmlns:p="http://schemas.openxmlformats.org/presentationml/2006/main">
  <p:tag name="KSO_WM_BEAUTIFY_FLAG" val=""/>
</p:tagLst>
</file>

<file path=ppt/tags/tag307.xml><?xml version="1.0" encoding="utf-8"?>
<p:tagLst xmlns:p="http://schemas.openxmlformats.org/presentationml/2006/main">
  <p:tag name="KSO_WM_BEAUTIFY_FLAG" val=""/>
</p:tagLst>
</file>

<file path=ppt/tags/tag308.xml><?xml version="1.0" encoding="utf-8"?>
<p:tagLst xmlns:p="http://schemas.openxmlformats.org/presentationml/2006/main">
  <p:tag name="KSO_WM_BEAUTIFY_FLAG" val=""/>
</p:tagLst>
</file>

<file path=ppt/tags/tag309.xml><?xml version="1.0" encoding="utf-8"?>
<p:tagLst xmlns:p="http://schemas.openxmlformats.org/presentationml/2006/main">
  <p:tag name="KSO_WM_BEAUTIFY_FLAG" val=""/>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10.xml><?xml version="1.0" encoding="utf-8"?>
<p:tagLst xmlns:p="http://schemas.openxmlformats.org/presentationml/2006/main">
  <p:tag name="KSO_WM_BEAUTIFY_FLAG" val=""/>
</p:tagLst>
</file>

<file path=ppt/tags/tag311.xml><?xml version="1.0" encoding="utf-8"?>
<p:tagLst xmlns:p="http://schemas.openxmlformats.org/presentationml/2006/main">
  <p:tag name="KSO_WM_BEAUTIFY_FLAG" val="#wm#"/>
  <p:tag name="KSO_WM_TEMPLATE_CATEGORY" val="custom"/>
  <p:tag name="KSO_WM_TEMPLATE_INDEX" val="20205081"/>
  <p:tag name="KSO_WM_SPECIAL_SOURCE" val="bdnull"/>
</p:tagLst>
</file>

<file path=ppt/tags/tag312.xml><?xml version="1.0" encoding="utf-8"?>
<p:tagLst xmlns:p="http://schemas.openxmlformats.org/presentationml/2006/main">
  <p:tag name="KSO_WM_BEAUTIFY_FLAG" val=""/>
</p:tagLst>
</file>

<file path=ppt/tags/tag313.xml><?xml version="1.0" encoding="utf-8"?>
<p:tagLst xmlns:p="http://schemas.openxmlformats.org/presentationml/2006/main">
  <p:tag name="KSO_WM_BEAUTIFY_FLAG" val=""/>
</p:tagLst>
</file>

<file path=ppt/tags/tag314.xml><?xml version="1.0" encoding="utf-8"?>
<p:tagLst xmlns:p="http://schemas.openxmlformats.org/presentationml/2006/main">
  <p:tag name="KSO_WM_BEAUTIFY_FLAG" val=""/>
</p:tagLst>
</file>

<file path=ppt/tags/tag315.xml><?xml version="1.0" encoding="utf-8"?>
<p:tagLst xmlns:p="http://schemas.openxmlformats.org/presentationml/2006/main">
  <p:tag name="KSO_WM_BEAUTIFY_FLAG" val=""/>
</p:tagLst>
</file>

<file path=ppt/tags/tag316.xml><?xml version="1.0" encoding="utf-8"?>
<p:tagLst xmlns:p="http://schemas.openxmlformats.org/presentationml/2006/main">
  <p:tag name="KSO_WM_BEAUTIFY_FLAG" val=""/>
</p:tagLst>
</file>

<file path=ppt/tags/tag317.xml><?xml version="1.0" encoding="utf-8"?>
<p:tagLst xmlns:p="http://schemas.openxmlformats.org/presentationml/2006/main">
  <p:tag name="KSO_WM_BEAUTIFY_FLAG" val=""/>
</p:tagLst>
</file>

<file path=ppt/tags/tag318.xml><?xml version="1.0" encoding="utf-8"?>
<p:tagLst xmlns:p="http://schemas.openxmlformats.org/presentationml/2006/main">
  <p:tag name="KSO_WM_BEAUTIFY_FLAG" val=""/>
</p:tagLst>
</file>

<file path=ppt/tags/tag319.xml><?xml version="1.0" encoding="utf-8"?>
<p:tagLst xmlns:p="http://schemas.openxmlformats.org/presentationml/2006/main">
  <p:tag name="KSO_WM_BEAUTIFY_FLAG" val=""/>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20.xml><?xml version="1.0" encoding="utf-8"?>
<p:tagLst xmlns:p="http://schemas.openxmlformats.org/presentationml/2006/main">
  <p:tag name="KSO_WM_BEAUTIFY_FLAG" val=""/>
</p:tagLst>
</file>

<file path=ppt/tags/tag321.xml><?xml version="1.0" encoding="utf-8"?>
<p:tagLst xmlns:p="http://schemas.openxmlformats.org/presentationml/2006/main">
  <p:tag name="KSO_WM_BEAUTIFY_FLAG" val=""/>
</p:tagLst>
</file>

<file path=ppt/tags/tag322.xml><?xml version="1.0" encoding="utf-8"?>
<p:tagLst xmlns:p="http://schemas.openxmlformats.org/presentationml/2006/main">
  <p:tag name="KSO_WM_BEAUTIFY_FLAG" val=""/>
</p:tagLst>
</file>

<file path=ppt/tags/tag323.xml><?xml version="1.0" encoding="utf-8"?>
<p:tagLst xmlns:p="http://schemas.openxmlformats.org/presentationml/2006/main">
  <p:tag name="KSO_WM_BEAUTIFY_FLAG" val=""/>
</p:tagLst>
</file>

<file path=ppt/tags/tag324.xml><?xml version="1.0" encoding="utf-8"?>
<p:tagLst xmlns:p="http://schemas.openxmlformats.org/presentationml/2006/main">
  <p:tag name="KSO_WM_BEAUTIFY_FLAG" val=""/>
</p:tagLst>
</file>

<file path=ppt/tags/tag325.xml><?xml version="1.0" encoding="utf-8"?>
<p:tagLst xmlns:p="http://schemas.openxmlformats.org/presentationml/2006/main">
  <p:tag name="KSO_WM_BEAUTIFY_FLAG" val=""/>
</p:tagLst>
</file>

<file path=ppt/tags/tag326.xml><?xml version="1.0" encoding="utf-8"?>
<p:tagLst xmlns:p="http://schemas.openxmlformats.org/presentationml/2006/main">
  <p:tag name="KSO_WM_BEAUTIFY_FLAG" val=""/>
</p:tagLst>
</file>

<file path=ppt/tags/tag327.xml><?xml version="1.0" encoding="utf-8"?>
<p:tagLst xmlns:p="http://schemas.openxmlformats.org/presentationml/2006/main">
  <p:tag name="KSO_WM_BEAUTIFY_FLAG" val=""/>
</p:tagLst>
</file>

<file path=ppt/tags/tag328.xml><?xml version="1.0" encoding="utf-8"?>
<p:tagLst xmlns:p="http://schemas.openxmlformats.org/presentationml/2006/main">
  <p:tag name="KSO_WM_BEAUTIFY_FLAG" val=""/>
</p:tagLst>
</file>

<file path=ppt/tags/tag329.xml><?xml version="1.0" encoding="utf-8"?>
<p:tagLst xmlns:p="http://schemas.openxmlformats.org/presentationml/2006/main">
  <p:tag name="KSO_WM_BEAUTIFY_FLAG" val=""/>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30.xml><?xml version="1.0" encoding="utf-8"?>
<p:tagLst xmlns:p="http://schemas.openxmlformats.org/presentationml/2006/main">
  <p:tag name="KSO_WM_BEAUTIFY_FLAG" val=""/>
</p:tagLst>
</file>

<file path=ppt/tags/tag331.xml><?xml version="1.0" encoding="utf-8"?>
<p:tagLst xmlns:p="http://schemas.openxmlformats.org/presentationml/2006/main">
  <p:tag name="KSO_WM_BEAUTIFY_FLAG" val=""/>
</p:tagLst>
</file>

<file path=ppt/tags/tag332.xml><?xml version="1.0" encoding="utf-8"?>
<p:tagLst xmlns:p="http://schemas.openxmlformats.org/presentationml/2006/main">
  <p:tag name="KSO_WM_BEAUTIFY_FLAG" val="#wm#"/>
  <p:tag name="KSO_WM_TEMPLATE_CATEGORY" val="custom"/>
  <p:tag name="KSO_WM_TEMPLATE_INDEX" val="20205081"/>
  <p:tag name="KSO_WM_SPECIAL_SOURCE" val="bdnull"/>
</p:tagLst>
</file>

<file path=ppt/tags/tag333.xml><?xml version="1.0" encoding="utf-8"?>
<p:tagLst xmlns:p="http://schemas.openxmlformats.org/presentationml/2006/main">
  <p:tag name="KSO_WM_BEAUTIFY_FLAG" val=""/>
</p:tagLst>
</file>

<file path=ppt/tags/tag334.xml><?xml version="1.0" encoding="utf-8"?>
<p:tagLst xmlns:p="http://schemas.openxmlformats.org/presentationml/2006/main">
  <p:tag name="KSO_WM_BEAUTIFY_FLAG" val=""/>
</p:tagLst>
</file>

<file path=ppt/tags/tag335.xml><?xml version="1.0" encoding="utf-8"?>
<p:tagLst xmlns:p="http://schemas.openxmlformats.org/presentationml/2006/main">
  <p:tag name="KSO_WM_BEAUTIFY_FLAG" val=""/>
</p:tagLst>
</file>

<file path=ppt/tags/tag336.xml><?xml version="1.0" encoding="utf-8"?>
<p:tagLst xmlns:p="http://schemas.openxmlformats.org/presentationml/2006/main">
  <p:tag name="KSO_WM_BEAUTIFY_FLAG" val=""/>
</p:tagLst>
</file>

<file path=ppt/tags/tag337.xml><?xml version="1.0" encoding="utf-8"?>
<p:tagLst xmlns:p="http://schemas.openxmlformats.org/presentationml/2006/main">
  <p:tag name="KSO_WM_BEAUTIFY_FLAG" val=""/>
</p:tagLst>
</file>

<file path=ppt/tags/tag338.xml><?xml version="1.0" encoding="utf-8"?>
<p:tagLst xmlns:p="http://schemas.openxmlformats.org/presentationml/2006/main">
  <p:tag name="KSO_WM_BEAUTIFY_FLAG" val=""/>
</p:tagLst>
</file>

<file path=ppt/tags/tag339.xml><?xml version="1.0" encoding="utf-8"?>
<p:tagLst xmlns:p="http://schemas.openxmlformats.org/presentationml/2006/main">
  <p:tag name="KSO_WM_BEAUTIFY_FLAG" val=""/>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40.xml><?xml version="1.0" encoding="utf-8"?>
<p:tagLst xmlns:p="http://schemas.openxmlformats.org/presentationml/2006/main">
  <p:tag name="KSO_WM_BEAUTIFY_FLAG" val=""/>
</p:tagLst>
</file>

<file path=ppt/tags/tag341.xml><?xml version="1.0" encoding="utf-8"?>
<p:tagLst xmlns:p="http://schemas.openxmlformats.org/presentationml/2006/main">
  <p:tag name="KSO_WM_BEAUTIFY_FLAG" val=""/>
</p:tagLst>
</file>

<file path=ppt/tags/tag342.xml><?xml version="1.0" encoding="utf-8"?>
<p:tagLst xmlns:p="http://schemas.openxmlformats.org/presentationml/2006/main">
  <p:tag name="KSO_WM_BEAUTIFY_FLAG" val=""/>
</p:tagLst>
</file>

<file path=ppt/tags/tag343.xml><?xml version="1.0" encoding="utf-8"?>
<p:tagLst xmlns:p="http://schemas.openxmlformats.org/presentationml/2006/main">
  <p:tag name="KSO_WM_BEAUTIFY_FLAG" val=""/>
</p:tagLst>
</file>

<file path=ppt/tags/tag344.xml><?xml version="1.0" encoding="utf-8"?>
<p:tagLst xmlns:p="http://schemas.openxmlformats.org/presentationml/2006/main">
  <p:tag name="KSO_WM_BEAUTIFY_FLAG" val=""/>
</p:tagLst>
</file>

<file path=ppt/tags/tag345.xml><?xml version="1.0" encoding="utf-8"?>
<p:tagLst xmlns:p="http://schemas.openxmlformats.org/presentationml/2006/main">
  <p:tag name="KSO_WM_BEAUTIFY_FLAG" val=""/>
</p:tagLst>
</file>

<file path=ppt/tags/tag346.xml><?xml version="1.0" encoding="utf-8"?>
<p:tagLst xmlns:p="http://schemas.openxmlformats.org/presentationml/2006/main">
  <p:tag name="KSO_WM_BEAUTIFY_FLAG" val=""/>
</p:tagLst>
</file>

<file path=ppt/tags/tag347.xml><?xml version="1.0" encoding="utf-8"?>
<p:tagLst xmlns:p="http://schemas.openxmlformats.org/presentationml/2006/main">
  <p:tag name="KSO_WM_BEAUTIFY_FLAG" val=""/>
</p:tagLst>
</file>

<file path=ppt/tags/tag348.xml><?xml version="1.0" encoding="utf-8"?>
<p:tagLst xmlns:p="http://schemas.openxmlformats.org/presentationml/2006/main">
  <p:tag name="KSO_WM_BEAUTIFY_FLAG" val=""/>
</p:tagLst>
</file>

<file path=ppt/tags/tag349.xml><?xml version="1.0" encoding="utf-8"?>
<p:tagLst xmlns:p="http://schemas.openxmlformats.org/presentationml/2006/main">
  <p:tag name="KSO_WM_BEAUTIFY_FLAG" val=""/>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50.xml><?xml version="1.0" encoding="utf-8"?>
<p:tagLst xmlns:p="http://schemas.openxmlformats.org/presentationml/2006/main">
  <p:tag name="KSO_WM_BEAUTIFY_FLAG" val=""/>
</p:tagLst>
</file>

<file path=ppt/tags/tag351.xml><?xml version="1.0" encoding="utf-8"?>
<p:tagLst xmlns:p="http://schemas.openxmlformats.org/presentationml/2006/main">
  <p:tag name="KSO_WM_BEAUTIFY_FLAG" val=""/>
</p:tagLst>
</file>

<file path=ppt/tags/tag352.xml><?xml version="1.0" encoding="utf-8"?>
<p:tagLst xmlns:p="http://schemas.openxmlformats.org/presentationml/2006/main">
  <p:tag name="KSO_WM_BEAUTIFY_FLAG" val=""/>
</p:tagLst>
</file>

<file path=ppt/tags/tag353.xml><?xml version="1.0" encoding="utf-8"?>
<p:tagLst xmlns:p="http://schemas.openxmlformats.org/presentationml/2006/main">
  <p:tag name="KSO_WM_BEAUTIFY_FLAG" val="#wm#"/>
  <p:tag name="KSO_WM_TEMPLATE_CATEGORY" val="custom"/>
  <p:tag name="KSO_WM_TEMPLATE_INDEX" val="20205081"/>
  <p:tag name="KSO_WM_SPECIAL_SOURCE" val="bdnull"/>
</p:tagLst>
</file>

<file path=ppt/tags/tag354.xml><?xml version="1.0" encoding="utf-8"?>
<p:tagLst xmlns:p="http://schemas.openxmlformats.org/presentationml/2006/main">
  <p:tag name="TABLE_ENDDRAG_ORIGIN_RECT" val="447*244"/>
  <p:tag name="TABLE_ENDDRAG_RECT" val="23*134*447*244"/>
</p:tagLst>
</file>

<file path=ppt/tags/tag355.xml><?xml version="1.0" encoding="utf-8"?>
<p:tagLst xmlns:p="http://schemas.openxmlformats.org/presentationml/2006/main">
  <p:tag name="KSO_WM_BEAUTIFY_FLAG" val=""/>
</p:tagLst>
</file>

<file path=ppt/tags/tag356.xml><?xml version="1.0" encoding="utf-8"?>
<p:tagLst xmlns:p="http://schemas.openxmlformats.org/presentationml/2006/main">
  <p:tag name="KSO_WM_BEAUTIFY_FLAG" val="#wm#"/>
  <p:tag name="KSO_WM_TEMPLATE_CATEGORY" val="custom"/>
  <p:tag name="KSO_WM_TEMPLATE_INDEX" val="20205081"/>
  <p:tag name="KSO_WM_SPECIAL_SOURCE" val="bdnull"/>
</p:tagLst>
</file>

<file path=ppt/tags/tag357.xml><?xml version="1.0" encoding="utf-8"?>
<p:tagLst xmlns:p="http://schemas.openxmlformats.org/presentationml/2006/main">
  <p:tag name="KSO_WM_BEAUTIFY_FLAG" val="#wm#"/>
  <p:tag name="KSO_WM_TEMPLATE_CATEGORY" val="custom"/>
  <p:tag name="KSO_WM_TEMPLATE_INDEX" val="20205081"/>
  <p:tag name="KSO_WM_SPECIAL_SOURCE" val="bdnull"/>
</p:tagLst>
</file>

<file path=ppt/tags/tag358.xml><?xml version="1.0" encoding="utf-8"?>
<p:tagLst xmlns:p="http://schemas.openxmlformats.org/presentationml/2006/main">
  <p:tag name="KSO_WM_BEAUTIFY_FLAG" val=""/>
</p:tagLst>
</file>

<file path=ppt/tags/tag359.xml><?xml version="1.0" encoding="utf-8"?>
<p:tagLst xmlns:p="http://schemas.openxmlformats.org/presentationml/2006/main">
  <p:tag name="KSO_WM_BEAUTIFY_FLAG" val=""/>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60.xml><?xml version="1.0" encoding="utf-8"?>
<p:tagLst xmlns:p="http://schemas.openxmlformats.org/presentationml/2006/main">
  <p:tag name="KSO_WM_BEAUTIFY_FLAG" val="#wm#"/>
  <p:tag name="KSO_WM_TEMPLATE_CATEGORY" val="custom"/>
  <p:tag name="KSO_WM_TEMPLATE_INDEX" val="20205081"/>
  <p:tag name="KSO_WM_SPECIAL_SOURCE" val="bdnull"/>
</p:tagLst>
</file>

<file path=ppt/tags/tag361.xml><?xml version="1.0" encoding="utf-8"?>
<p:tagLst xmlns:p="http://schemas.openxmlformats.org/presentationml/2006/main">
  <p:tag name="KSO_WM_BEAUTIFY_FLAG" val="#wm#"/>
  <p:tag name="KSO_WM_TEMPLATE_CATEGORY" val="custom"/>
  <p:tag name="KSO_WM_TEMPLATE_INDEX" val="20205081"/>
  <p:tag name="KSO_WM_SPECIAL_SOURCE" val="bdnull"/>
</p:tagLst>
</file>

<file path=ppt/tags/tag362.xml><?xml version="1.0" encoding="utf-8"?>
<p:tagLst xmlns:p="http://schemas.openxmlformats.org/presentationml/2006/main">
  <p:tag name="KSO_WM_SPECIAL_SOURCE" val="bdnull"/>
</p:tagLst>
</file>

<file path=ppt/tags/tag363.xml><?xml version="1.0" encoding="utf-8"?>
<p:tagLst xmlns:p="http://schemas.openxmlformats.org/presentationml/2006/main">
  <p:tag name="KSO_WM_BEAUTIFY_FLAG" val="#wm#"/>
  <p:tag name="KSO_WM_TEMPLATE_CATEGORY" val="custom"/>
  <p:tag name="KSO_WM_TEMPLATE_INDEX" val="20205081"/>
  <p:tag name="KSO_WM_SPECIAL_SOURCE" val="bdnull"/>
</p:tagLst>
</file>

<file path=ppt/tags/tag364.xml><?xml version="1.0" encoding="utf-8"?>
<p:tagLst xmlns:p="http://schemas.openxmlformats.org/presentationml/2006/main">
  <p:tag name="KSO_WM_BEAUTIFY_FLAG" val=""/>
</p:tagLst>
</file>

<file path=ppt/tags/tag365.xml><?xml version="1.0" encoding="utf-8"?>
<p:tagLst xmlns:p="http://schemas.openxmlformats.org/presentationml/2006/main">
  <p:tag name="KSO_WM_BEAUTIFY_FLAG" val=""/>
</p:tagLst>
</file>

<file path=ppt/tags/tag366.xml><?xml version="1.0" encoding="utf-8"?>
<p:tagLst xmlns:p="http://schemas.openxmlformats.org/presentationml/2006/main">
  <p:tag name="KSO_WM_BEAUTIFY_FLAG" val="#wm#"/>
  <p:tag name="KSO_WM_TEMPLATE_CATEGORY" val="custom"/>
  <p:tag name="KSO_WM_TEMPLATE_INDEX" val="20205081"/>
  <p:tag name="KSO_WM_SPECIAL_SOURCE" val="bdnull"/>
</p:tagLst>
</file>

<file path=ppt/tags/tag367.xml><?xml version="1.0" encoding="utf-8"?>
<p:tagLst xmlns:p="http://schemas.openxmlformats.org/presentationml/2006/main">
  <p:tag name="KSO_WM_BEAUTIFY_FLAG" val=""/>
</p:tagLst>
</file>

<file path=ppt/tags/tag368.xml><?xml version="1.0" encoding="utf-8"?>
<p:tagLst xmlns:p="http://schemas.openxmlformats.org/presentationml/2006/main">
  <p:tag name="KSO_WM_BEAUTIFY_FLAG" val=""/>
</p:tagLst>
</file>

<file path=ppt/tags/tag369.xml><?xml version="1.0" encoding="utf-8"?>
<p:tagLst xmlns:p="http://schemas.openxmlformats.org/presentationml/2006/main">
  <p:tag name="KSO_WM_BEAUTIFY_FLAG" val="#wm#"/>
  <p:tag name="KSO_WM_TEMPLATE_CATEGORY" val="custom"/>
  <p:tag name="KSO_WM_TEMPLATE_INDEX" val="20205081"/>
  <p:tag name="KSO_WM_SPECIAL_SOURCE" val="bdnull"/>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70.xml><?xml version="1.0" encoding="utf-8"?>
<p:tagLst xmlns:p="http://schemas.openxmlformats.org/presentationml/2006/main">
  <p:tag name="KSO_WM_BEAUTIFY_FLAG" val="#wm#"/>
  <p:tag name="KSO_WM_TEMPLATE_CATEGORY" val="custom"/>
  <p:tag name="KSO_WM_TEMPLATE_INDEX" val="20205081"/>
  <p:tag name="KSO_WM_SPECIAL_SOURCE" val="bdnull"/>
</p:tagLst>
</file>

<file path=ppt/tags/tag371.xml><?xml version="1.0" encoding="utf-8"?>
<p:tagLst xmlns:p="http://schemas.openxmlformats.org/presentationml/2006/main">
  <p:tag name="KSO_WM_BEAUTIFY_FLAG" val="#wm#"/>
  <p:tag name="KSO_WM_TEMPLATE_CATEGORY" val="custom"/>
  <p:tag name="KSO_WM_TEMPLATE_INDEX" val="20205081"/>
  <p:tag name="KSO_WM_SPECIAL_SOURCE" val="bdnull"/>
</p:tagLst>
</file>

<file path=ppt/tags/tag372.xml><?xml version="1.0" encoding="utf-8"?>
<p:tagLst xmlns:p="http://schemas.openxmlformats.org/presentationml/2006/main">
  <p:tag name="KSO_WM_BEAUTIFY_FLAG" val=""/>
</p:tagLst>
</file>

<file path=ppt/tags/tag373.xml><?xml version="1.0" encoding="utf-8"?>
<p:tagLst xmlns:p="http://schemas.openxmlformats.org/presentationml/2006/main">
  <p:tag name="KSO_WM_BEAUTIFY_FLAG" val=""/>
</p:tagLst>
</file>

<file path=ppt/tags/tag374.xml><?xml version="1.0" encoding="utf-8"?>
<p:tagLst xmlns:p="http://schemas.openxmlformats.org/presentationml/2006/main">
  <p:tag name="KSO_WM_BEAUTIFY_FLAG" val="#wm#"/>
  <p:tag name="KSO_WM_TEMPLATE_CATEGORY" val="custom"/>
  <p:tag name="KSO_WM_TEMPLATE_INDEX" val="20205081"/>
  <p:tag name="KSO_WM_SPECIAL_SOURCE" val="bdnull"/>
</p:tagLst>
</file>

<file path=ppt/tags/tag375.xml><?xml version="1.0" encoding="utf-8"?>
<p:tagLst xmlns:p="http://schemas.openxmlformats.org/presentationml/2006/main">
  <p:tag name="KSO_WM_BEAUTIFY_FLAG" val=""/>
</p:tagLst>
</file>

<file path=ppt/tags/tag376.xml><?xml version="1.0" encoding="utf-8"?>
<p:tagLst xmlns:p="http://schemas.openxmlformats.org/presentationml/2006/main">
  <p:tag name="KSO_WM_BEAUTIFY_FLAG" val=""/>
</p:tagLst>
</file>

<file path=ppt/tags/tag377.xml><?xml version="1.0" encoding="utf-8"?>
<p:tagLst xmlns:p="http://schemas.openxmlformats.org/presentationml/2006/main">
  <p:tag name="KSO_WM_BEAUTIFY_FLAG" val="#wm#"/>
  <p:tag name="KSO_WM_TEMPLATE_CATEGORY" val="custom"/>
  <p:tag name="KSO_WM_TEMPLATE_INDEX" val="20205081"/>
  <p:tag name="KSO_WM_SPECIAL_SOURCE" val="bdnull"/>
</p:tagLst>
</file>

<file path=ppt/tags/tag378.xml><?xml version="1.0" encoding="utf-8"?>
<p:tagLst xmlns:p="http://schemas.openxmlformats.org/presentationml/2006/main">
  <p:tag name="KSO_WM_SPECIAL_SOURCE" val="bdnull"/>
</p:tagLst>
</file>

<file path=ppt/tags/tag379.xml><?xml version="1.0" encoding="utf-8"?>
<p:tagLst xmlns:p="http://schemas.openxmlformats.org/presentationml/2006/main">
  <p:tag name="KSO_WM_BEAUTIFY_FLAG" val="#wm#"/>
  <p:tag name="KSO_WM_TEMPLATE_CATEGORY" val="custom"/>
  <p:tag name="KSO_WM_TEMPLATE_INDEX" val="20205081"/>
  <p:tag name="KSO_WM_SPECIAL_SOURCE" val="bdnull"/>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80.xml><?xml version="1.0" encoding="utf-8"?>
<p:tagLst xmlns:p="http://schemas.openxmlformats.org/presentationml/2006/main">
  <p:tag name="KSO_WM_BEAUTIFY_FLAG" val=""/>
</p:tagLst>
</file>

<file path=ppt/tags/tag381.xml><?xml version="1.0" encoding="utf-8"?>
<p:tagLst xmlns:p="http://schemas.openxmlformats.org/presentationml/2006/main">
  <p:tag name="KSO_WM_BEAUTIFY_FLAG" val=""/>
</p:tagLst>
</file>

<file path=ppt/tags/tag382.xml><?xml version="1.0" encoding="utf-8"?>
<p:tagLst xmlns:p="http://schemas.openxmlformats.org/presentationml/2006/main">
  <p:tag name="KSO_WM_BEAUTIFY_FLAG" val="#wm#"/>
  <p:tag name="KSO_WM_TEMPLATE_CATEGORY" val="custom"/>
  <p:tag name="KSO_WM_TEMPLATE_INDEX" val="20205081"/>
  <p:tag name="KSO_WM_SPECIAL_SOURCE" val="bdnull"/>
</p:tagLst>
</file>

<file path=ppt/tags/tag383.xml><?xml version="1.0" encoding="utf-8"?>
<p:tagLst xmlns:p="http://schemas.openxmlformats.org/presentationml/2006/main">
  <p:tag name="KSO_WM_BEAUTIFY_FLAG" val="#wm#"/>
  <p:tag name="KSO_WM_TEMPLATE_CATEGORY" val="custom"/>
  <p:tag name="KSO_WM_TEMPLATE_INDEX" val="20205081"/>
  <p:tag name="KSO_WM_SPECIAL_SOURCE" val="bdnull"/>
</p:tagLst>
</file>

<file path=ppt/tags/tag384.xml><?xml version="1.0" encoding="utf-8"?>
<p:tagLst xmlns:p="http://schemas.openxmlformats.org/presentationml/2006/main">
  <p:tag name="KSO_WM_SPECIAL_SOURCE" val="bdnull"/>
</p:tagLst>
</file>

<file path=ppt/tags/tag385.xml><?xml version="1.0" encoding="utf-8"?>
<p:tagLst xmlns:p="http://schemas.openxmlformats.org/presentationml/2006/main">
  <p:tag name="KSO_WM_BEAUTIFY_FLAG" val=""/>
</p:tagLst>
</file>

<file path=ppt/tags/tag386.xml><?xml version="1.0" encoding="utf-8"?>
<p:tagLst xmlns:p="http://schemas.openxmlformats.org/presentationml/2006/main">
  <p:tag name="KSO_WM_BEAUTIFY_FLAG" val=""/>
</p:tagLst>
</file>

<file path=ppt/tags/tag387.xml><?xml version="1.0" encoding="utf-8"?>
<p:tagLst xmlns:p="http://schemas.openxmlformats.org/presentationml/2006/main">
  <p:tag name="KSO_WM_BEAUTIFY_FLAG" val=""/>
</p:tagLst>
</file>

<file path=ppt/tags/tag388.xml><?xml version="1.0" encoding="utf-8"?>
<p:tagLst xmlns:p="http://schemas.openxmlformats.org/presentationml/2006/main">
  <p:tag name="KSO_WM_BEAUTIFY_FLAG" val=""/>
</p:tagLst>
</file>

<file path=ppt/tags/tag389.xml><?xml version="1.0" encoding="utf-8"?>
<p:tagLst xmlns:p="http://schemas.openxmlformats.org/presentationml/2006/main">
  <p:tag name="KSO_WM_SPECIAL_SOURCE" val="bdnull"/>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90.xml><?xml version="1.0" encoding="utf-8"?>
<p:tagLst xmlns:p="http://schemas.openxmlformats.org/presentationml/2006/main">
  <p:tag name="KSO_WM_BEAUTIFY_FLAG" val=""/>
</p:tagLst>
</file>

<file path=ppt/tags/tag391.xml><?xml version="1.0" encoding="utf-8"?>
<p:tagLst xmlns:p="http://schemas.openxmlformats.org/presentationml/2006/main">
  <p:tag name="KSO_WM_BEAUTIFY_FLAG" val="#wm#"/>
  <p:tag name="KSO_WM_TEMPLATE_CATEGORY" val="custom"/>
  <p:tag name="KSO_WM_TEMPLATE_INDEX" val="20205081"/>
  <p:tag name="KSO_WM_SPECIAL_SOURCE" val="bdnull"/>
</p:tagLst>
</file>

<file path=ppt/tags/tag392.xml><?xml version="1.0" encoding="utf-8"?>
<p:tagLst xmlns:p="http://schemas.openxmlformats.org/presentationml/2006/main">
  <p:tag name="KSO_WM_SPECIAL_SOURCE" val="bdnull"/>
</p:tagLst>
</file>

<file path=ppt/tags/tag393.xml><?xml version="1.0" encoding="utf-8"?>
<p:tagLst xmlns:p="http://schemas.openxmlformats.org/presentationml/2006/main">
  <p:tag name="KSO_WM_BEAUTIFY_FLAG" val=""/>
</p:tagLst>
</file>

<file path=ppt/tags/tag394.xml><?xml version="1.0" encoding="utf-8"?>
<p:tagLst xmlns:p="http://schemas.openxmlformats.org/presentationml/2006/main">
  <p:tag name="KSO_WM_BEAUTIFY_FLAG" val="#wm#"/>
  <p:tag name="KSO_WM_TEMPLATE_CATEGORY" val="custom"/>
  <p:tag name="KSO_WM_TEMPLATE_INDEX" val="20205081"/>
  <p:tag name="KSO_WM_SPECIAL_SOURCE" val="bdnull"/>
</p:tagLst>
</file>

<file path=ppt/tags/tag395.xml><?xml version="1.0" encoding="utf-8"?>
<p:tagLst xmlns:p="http://schemas.openxmlformats.org/presentationml/2006/main">
  <p:tag name="KSO_WM_BEAUTIFY_FLAG" val="#wm#"/>
  <p:tag name="KSO_WM_TEMPLATE_CATEGORY" val="custom"/>
  <p:tag name="KSO_WM_TEMPLATE_INDEX" val="20205081"/>
  <p:tag name="KSO_WM_SPECIAL_SOURCE" val="bdnull"/>
</p:tagLst>
</file>

<file path=ppt/tags/tag396.xml><?xml version="1.0" encoding="utf-8"?>
<p:tagLst xmlns:p="http://schemas.openxmlformats.org/presentationml/2006/main">
  <p:tag name="KSO_WM_SPECIAL_SOURCE" val="bdnull"/>
</p:tagLst>
</file>

<file path=ppt/tags/tag397.xml><?xml version="1.0" encoding="utf-8"?>
<p:tagLst xmlns:p="http://schemas.openxmlformats.org/presentationml/2006/main">
  <p:tag name="KSO_WM_BEAUTIFY_FLAG" val="#wm#"/>
  <p:tag name="KSO_WM_TEMPLATE_CATEGORY" val="custom"/>
  <p:tag name="KSO_WM_TEMPLATE_INDEX" val="20205081"/>
  <p:tag name="KSO_WM_SPECIAL_SOURCE" val="bdnull"/>
</p:tagLst>
</file>

<file path=ppt/tags/tag398.xml><?xml version="1.0" encoding="utf-8"?>
<p:tagLst xmlns:p="http://schemas.openxmlformats.org/presentationml/2006/main">
  <p:tag name="KSO_WM_BEAUTIFY_FLAG" val="#wm#"/>
  <p:tag name="KSO_WM_TEMPLATE_CATEGORY" val="custom"/>
  <p:tag name="KSO_WM_TEMPLATE_INDEX" val="20205081"/>
  <p:tag name="KSO_WM_SPECIAL_SOURCE" val="bdnull"/>
</p:tagLst>
</file>

<file path=ppt/tags/tag399.xml><?xml version="1.0" encoding="utf-8"?>
<p:tagLst xmlns:p="http://schemas.openxmlformats.org/presentationml/2006/main">
  <p:tag name="KSO_WM_BEAUTIFY_FLAG" val="#wm#"/>
  <p:tag name="KSO_WM_TEMPLATE_CATEGORY" val="custom"/>
  <p:tag name="KSO_WM_TEMPLATE_INDEX" val="20205081"/>
  <p:tag name="KSO_WM_SPECIAL_SOURCE" val="bdnull"/>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00.xml><?xml version="1.0" encoding="utf-8"?>
<p:tagLst xmlns:p="http://schemas.openxmlformats.org/presentationml/2006/main">
  <p:tag name="COMMONDATA" val="eyJoZGlkIjoiYjY1MGU1ZWRiOTdhZjg3MTJmZDY5MTMwNTg1YTEyMjYifQ=="/>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2.xml><?xml version="1.0" encoding="utf-8"?>
<p:tagLst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63.xml><?xml version="1.0" encoding="utf-8"?>
<p:tagLst xmlns:p="http://schemas.openxmlformats.org/presentationml/2006/main">
  <p:tag name="KSO_WM_UNIT_ISCONTENTSTITLE" val="0"/>
  <p:tag name="KSO_WM_UNIT_ISNUMDGMTITLE" val="0"/>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
</p:tagLst>
</file>

<file path=ppt/tags/tag64.xml><?xml version="1.0" encoding="utf-8"?>
<p:tagLst xmlns:p="http://schemas.openxmlformats.org/presentationml/2006/main">
  <p:tag name="KSO_WM_BEAUTIFY_FLAG" val="#wm#"/>
  <p:tag name="KSO_WM_TEMPLATE_CATEGORY" val="custom"/>
  <p:tag name="KSO_WM_TEMPLATE_INDEX" val="20205081"/>
  <p:tag name="KSO_WM_SPECIAL_SOURCE" val="bdnull"/>
</p:tagLst>
</file>

<file path=ppt/tags/tag65.xml><?xml version="1.0" encoding="utf-8"?>
<p:tagLst xmlns:p="http://schemas.openxmlformats.org/presentationml/2006/main">
  <p:tag name="KSO_WM_BEAUTIFY_FLAG" val="#wm#"/>
  <p:tag name="KSO_WM_TEMPLATE_CATEGORY" val="custom"/>
  <p:tag name="KSO_WM_TEMPLATE_INDEX" val="20205081"/>
  <p:tag name="KSO_WM_SPECIAL_SOURCE" val="bdnull"/>
</p:tagLst>
</file>

<file path=ppt/tags/tag66.xml><?xml version="1.0" encoding="utf-8"?>
<p:tagLst xmlns:p="http://schemas.openxmlformats.org/presentationml/2006/main">
  <p:tag name="KSO_WM_BEAUTIFY_FLAG" val=""/>
</p:tagLst>
</file>

<file path=ppt/tags/tag67.xml><?xml version="1.0" encoding="utf-8"?>
<p:tagLst xmlns:p="http://schemas.openxmlformats.org/presentationml/2006/main">
  <p:tag name="KSO_WM_BEAUTIFY_FLAG" val=""/>
</p:tagLst>
</file>

<file path=ppt/tags/tag68.xml><?xml version="1.0" encoding="utf-8"?>
<p:tagLst xmlns:p="http://schemas.openxmlformats.org/presentationml/2006/main">
  <p:tag name="KSO_WM_BEAUTIFY_FLAG" val="#wm#"/>
  <p:tag name="KSO_WM_TEMPLATE_CATEGORY" val="custom"/>
  <p:tag name="KSO_WM_TEMPLATE_INDEX" val="20205081"/>
  <p:tag name="KSO_WM_SPECIAL_SOURCE" val="bdnull"/>
</p:tagLst>
</file>

<file path=ppt/tags/tag69.xml><?xml version="1.0" encoding="utf-8"?>
<p:tagLst xmlns:p="http://schemas.openxmlformats.org/presentationml/2006/main">
  <p:tag name="KSO_WM_BEAUTIFY_FLAG" val=""/>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0.xml><?xml version="1.0" encoding="utf-8"?>
<p:tagLst xmlns:p="http://schemas.openxmlformats.org/presentationml/2006/main">
  <p:tag name="KSO_WM_BEAUTIFY_FLAG" val="#wm#"/>
  <p:tag name="KSO_WM_TEMPLATE_CATEGORY" val="custom"/>
  <p:tag name="KSO_WM_TEMPLATE_INDEX" val="20205081"/>
  <p:tag name="KSO_WM_SPECIAL_SOURCE" val="bdnull"/>
</p:tagLst>
</file>

<file path=ppt/tags/tag71.xml><?xml version="1.0" encoding="utf-8"?>
<p:tagLst xmlns:p="http://schemas.openxmlformats.org/presentationml/2006/main">
  <p:tag name="KSO_WM_BEAUTIFY_FLAG" val=""/>
</p:tagLst>
</file>

<file path=ppt/tags/tag72.xml><?xml version="1.0" encoding="utf-8"?>
<p:tagLst xmlns:p="http://schemas.openxmlformats.org/presentationml/2006/main">
  <p:tag name="KSO_WM_BEAUTIFY_FLAG" val=""/>
</p:tagLst>
</file>

<file path=ppt/tags/tag73.xml><?xml version="1.0" encoding="utf-8"?>
<p:tagLst xmlns:p="http://schemas.openxmlformats.org/presentationml/2006/main">
  <p:tag name="KSO_WM_BEAUTIFY_FLAG" val=""/>
</p:tagLst>
</file>

<file path=ppt/tags/tag74.xml><?xml version="1.0" encoding="utf-8"?>
<p:tagLst xmlns:p="http://schemas.openxmlformats.org/presentationml/2006/main">
  <p:tag name="KSO_WM_BEAUTIFY_FLAG" val=""/>
</p:tagLst>
</file>

<file path=ppt/tags/tag75.xml><?xml version="1.0" encoding="utf-8"?>
<p:tagLst xmlns:p="http://schemas.openxmlformats.org/presentationml/2006/main">
  <p:tag name="KSO_WM_BEAUTIFY_FLAG" val="#wm#"/>
  <p:tag name="KSO_WM_TEMPLATE_CATEGORY" val="custom"/>
  <p:tag name="KSO_WM_TEMPLATE_INDEX" val="20205081"/>
  <p:tag name="KSO_WM_SPECIAL_SOURCE" val="bdnull"/>
</p:tagLst>
</file>

<file path=ppt/tags/tag76.xml><?xml version="1.0" encoding="utf-8"?>
<p:tagLst xmlns:p="http://schemas.openxmlformats.org/presentationml/2006/main">
  <p:tag name="KSO_WM_BEAUTIFY_FLAG" val=""/>
</p:tagLst>
</file>

<file path=ppt/tags/tag77.xml><?xml version="1.0" encoding="utf-8"?>
<p:tagLst xmlns:p="http://schemas.openxmlformats.org/presentationml/2006/main">
  <p:tag name="KSO_WM_BEAUTIFY_FLAG" val=""/>
</p:tagLst>
</file>

<file path=ppt/tags/tag78.xml><?xml version="1.0" encoding="utf-8"?>
<p:tagLst xmlns:p="http://schemas.openxmlformats.org/presentationml/2006/main">
  <p:tag name="KSO_WM_BEAUTIFY_FLAG" val="#wm#"/>
  <p:tag name="KSO_WM_TEMPLATE_CATEGORY" val="custom"/>
  <p:tag name="KSO_WM_TEMPLATE_INDEX" val="20205081"/>
  <p:tag name="KSO_WM_SPECIAL_SOURCE" val="bdnull"/>
</p:tagLst>
</file>

<file path=ppt/tags/tag79.xml><?xml version="1.0" encoding="utf-8"?>
<p:tagLst xmlns:p="http://schemas.openxmlformats.org/presentationml/2006/main">
  <p:tag name="KSO_WM_BEAUTIFY_FLAG" val=""/>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0.xml><?xml version="1.0" encoding="utf-8"?>
<p:tagLst xmlns:p="http://schemas.openxmlformats.org/presentationml/2006/main">
  <p:tag name="KSO_WM_BEAUTIFY_FLAG" val=""/>
</p:tagLst>
</file>

<file path=ppt/tags/tag81.xml><?xml version="1.0" encoding="utf-8"?>
<p:tagLst xmlns:p="http://schemas.openxmlformats.org/presentationml/2006/main">
  <p:tag name="KSO_WM_BEAUTIFY_FLAG" val=""/>
</p:tagLst>
</file>

<file path=ppt/tags/tag82.xml><?xml version="1.0" encoding="utf-8"?>
<p:tagLst xmlns:p="http://schemas.openxmlformats.org/presentationml/2006/main">
  <p:tag name="KSO_WM_BEAUTIFY_FLAG" val=""/>
</p:tagLst>
</file>

<file path=ppt/tags/tag83.xml><?xml version="1.0" encoding="utf-8"?>
<p:tagLst xmlns:p="http://schemas.openxmlformats.org/presentationml/2006/main">
  <p:tag name="KSO_WM_BEAUTIFY_FLAG" val=""/>
</p:tagLst>
</file>

<file path=ppt/tags/tag84.xml><?xml version="1.0" encoding="utf-8"?>
<p:tagLst xmlns:p="http://schemas.openxmlformats.org/presentationml/2006/main">
  <p:tag name="KSO_WM_BEAUTIFY_FLAG" val=""/>
</p:tagLst>
</file>

<file path=ppt/tags/tag85.xml><?xml version="1.0" encoding="utf-8"?>
<p:tagLst xmlns:p="http://schemas.openxmlformats.org/presentationml/2006/main">
  <p:tag name="KSO_WM_BEAUTIFY_FLAG" val="#wm#"/>
  <p:tag name="KSO_WM_TEMPLATE_CATEGORY" val="custom"/>
  <p:tag name="KSO_WM_TEMPLATE_INDEX" val="20205081"/>
  <p:tag name="KSO_WM_SPECIAL_SOURCE" val="bdnull"/>
</p:tagLst>
</file>

<file path=ppt/tags/tag86.xml><?xml version="1.0" encoding="utf-8"?>
<p:tagLst xmlns:p="http://schemas.openxmlformats.org/presentationml/2006/main">
  <p:tag name="KSO_WM_BEAUTIFY_FLAG" val=""/>
</p:tagLst>
</file>

<file path=ppt/tags/tag87.xml><?xml version="1.0" encoding="utf-8"?>
<p:tagLst xmlns:p="http://schemas.openxmlformats.org/presentationml/2006/main">
  <p:tag name="KSO_WM_BEAUTIFY_FLAG" val=""/>
</p:tagLst>
</file>

<file path=ppt/tags/tag88.xml><?xml version="1.0" encoding="utf-8"?>
<p:tagLst xmlns:p="http://schemas.openxmlformats.org/presentationml/2006/main">
  <p:tag name="KSO_WM_BEAUTIFY_FLAG" val="#wm#"/>
  <p:tag name="KSO_WM_TEMPLATE_CATEGORY" val="custom"/>
  <p:tag name="KSO_WM_TEMPLATE_INDEX" val="20205081"/>
  <p:tag name="KSO_WM_SPECIAL_SOURCE" val="bdnull"/>
</p:tagLst>
</file>

<file path=ppt/tags/tag89.xml><?xml version="1.0" encoding="utf-8"?>
<p:tagLst xmlns:p="http://schemas.openxmlformats.org/presentationml/2006/main">
  <p:tag name="KSO_WM_BEAUTIFY_FLAG" val=""/>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0.xml><?xml version="1.0" encoding="utf-8"?>
<p:tagLst xmlns:p="http://schemas.openxmlformats.org/presentationml/2006/main">
  <p:tag name="KSO_WM_BEAUTIFY_FLAG" val=""/>
</p:tagLst>
</file>

<file path=ppt/tags/tag91.xml><?xml version="1.0" encoding="utf-8"?>
<p:tagLst xmlns:p="http://schemas.openxmlformats.org/presentationml/2006/main">
  <p:tag name="KSO_WM_BEAUTIFY_FLAG" val=""/>
</p:tagLst>
</file>

<file path=ppt/tags/tag92.xml><?xml version="1.0" encoding="utf-8"?>
<p:tagLst xmlns:p="http://schemas.openxmlformats.org/presentationml/2006/main">
  <p:tag name="KSO_WM_BEAUTIFY_FLAG" val=""/>
</p:tagLst>
</file>

<file path=ppt/tags/tag93.xml><?xml version="1.0" encoding="utf-8"?>
<p:tagLst xmlns:p="http://schemas.openxmlformats.org/presentationml/2006/main">
  <p:tag name="KSO_WM_BEAUTIFY_FLAG" val="#wm#"/>
  <p:tag name="KSO_WM_TEMPLATE_CATEGORY" val="custom"/>
  <p:tag name="KSO_WM_TEMPLATE_INDEX" val="20205081"/>
  <p:tag name="KSO_WM_SPECIAL_SOURCE" val="bdnull"/>
</p:tagLst>
</file>

<file path=ppt/tags/tag94.xml><?xml version="1.0" encoding="utf-8"?>
<p:tagLst xmlns:p="http://schemas.openxmlformats.org/presentationml/2006/main">
  <p:tag name="KSO_WM_BEAUTIFY_FLAG" val=""/>
</p:tagLst>
</file>

<file path=ppt/tags/tag95.xml><?xml version="1.0" encoding="utf-8"?>
<p:tagLst xmlns:p="http://schemas.openxmlformats.org/presentationml/2006/main">
  <p:tag name="KSO_WM_BEAUTIFY_FLAG" val="#wm#"/>
  <p:tag name="KSO_WM_TEMPLATE_CATEGORY" val="custom"/>
  <p:tag name="KSO_WM_TEMPLATE_INDEX" val="20205081"/>
  <p:tag name="KSO_WM_SPECIAL_SOURCE" val="bdnull"/>
</p:tagLst>
</file>

<file path=ppt/tags/tag96.xml><?xml version="1.0" encoding="utf-8"?>
<p:tagLst xmlns:p="http://schemas.openxmlformats.org/presentationml/2006/main">
  <p:tag name="KSO_WM_BEAUTIFY_FLAG" val=""/>
</p:tagLst>
</file>

<file path=ppt/tags/tag97.xml><?xml version="1.0" encoding="utf-8"?>
<p:tagLst xmlns:p="http://schemas.openxmlformats.org/presentationml/2006/main">
  <p:tag name="KSO_WM_BEAUTIFY_FLAG" val="#wm#"/>
  <p:tag name="KSO_WM_TEMPLATE_CATEGORY" val="custom"/>
  <p:tag name="KSO_WM_TEMPLATE_INDEX" val="20205081"/>
  <p:tag name="KSO_WM_SPECIAL_SOURCE" val="bdnull"/>
</p:tagLst>
</file>

<file path=ppt/tags/tag98.xml><?xml version="1.0" encoding="utf-8"?>
<p:tagLst xmlns:p="http://schemas.openxmlformats.org/presentationml/2006/main">
  <p:tag name="KSO_WM_BEAUTIFY_FLAG" val=""/>
</p:tagLst>
</file>

<file path=ppt/tags/tag99.xml><?xml version="1.0" encoding="utf-8"?>
<p:tagLst xmlns:p="http://schemas.openxmlformats.org/presentationml/2006/main">
  <p:tag name="KSO_WM_BEAUTIFY_FLAG" val=""/>
</p:tagLst>
</file>

<file path=ppt/theme/theme1.xml><?xml version="1.0" encoding="utf-8"?>
<a:theme xmlns:a="http://schemas.openxmlformats.org/drawingml/2006/main" name="WPS">
  <a:themeElements>
    <a:clrScheme name="WPS">
      <a:dk1>
        <a:sysClr val="windowText" lastClr="000000"/>
      </a:dk1>
      <a:lt1>
        <a:sysClr val="window" lastClr="FFFFFF"/>
      </a:lt1>
      <a:dk2>
        <a:srgbClr val="0F1423"/>
      </a:dk2>
      <a:lt2>
        <a:srgbClr val="FFFFFF"/>
      </a:lt2>
      <a:accent1>
        <a:srgbClr val="4874CB"/>
      </a:accent1>
      <a:accent2>
        <a:srgbClr val="EE822F"/>
      </a:accent2>
      <a:accent3>
        <a:srgbClr val="F2BA02"/>
      </a:accent3>
      <a:accent4>
        <a:srgbClr val="75BD42"/>
      </a:accent4>
      <a:accent5>
        <a:srgbClr val="30C0B4"/>
      </a:accent5>
      <a:accent6>
        <a:srgbClr val="E54C5E"/>
      </a:accent6>
      <a:hlink>
        <a:srgbClr val="0026E5"/>
      </a:hlink>
      <a:folHlink>
        <a:srgbClr val="7E1FAD"/>
      </a:folHlink>
    </a:clrScheme>
    <a:fontScheme name="WPS">
      <a:majorFont>
        <a:latin typeface="Arial"/>
        <a:ea typeface="微软雅黑"/>
        <a:cs typeface=""/>
      </a:majorFont>
      <a:minorFont>
        <a:latin typeface="Arial"/>
        <a:ea typeface="微软雅黑"/>
        <a:cs typeface=""/>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3216</Words>
  <Application>WPS 文字</Application>
  <PresentationFormat>宽屏</PresentationFormat>
  <Paragraphs>585</Paragraphs>
  <Slides>68</Slides>
  <Notes>4</Notes>
  <HiddenSlides>0</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68</vt:i4>
      </vt:variant>
    </vt:vector>
  </HeadingPairs>
  <TitlesOfParts>
    <vt:vector size="83" baseType="lpstr">
      <vt:lpstr>Arial</vt:lpstr>
      <vt:lpstr>宋体</vt:lpstr>
      <vt:lpstr>Wingdings</vt:lpstr>
      <vt:lpstr>Wingdings</vt:lpstr>
      <vt:lpstr>微软雅黑</vt:lpstr>
      <vt:lpstr>汉仪旗黑</vt:lpstr>
      <vt:lpstr>微软雅黑</vt:lpstr>
      <vt:lpstr>宋体</vt:lpstr>
      <vt:lpstr>Arial Unicode MS</vt:lpstr>
      <vt:lpstr>Calibri</vt:lpstr>
      <vt:lpstr>Helvetica Neue</vt:lpstr>
      <vt:lpstr>汉仪书宋二KW</vt:lpstr>
      <vt:lpstr>黑体</vt:lpstr>
      <vt:lpstr>汉仪中黑KW</vt:lpstr>
      <vt:lpstr>WPS</vt:lpstr>
      <vt:lpstr>PowerPoint 演示文稿</vt:lpstr>
      <vt:lpstr>原理分析——Beam Blank设计对曝光加工的影响</vt:lpstr>
      <vt:lpstr>误差产生机理</vt:lpstr>
      <vt:lpstr>对于电子偏移量的计算流程</vt:lpstr>
      <vt:lpstr>理论分析</vt:lpstr>
      <vt:lpstr>理论分析</vt:lpstr>
      <vt:lpstr>基本参数</vt:lpstr>
      <vt:lpstr>单偏转Beam Blank 极板底端偏转量</vt:lpstr>
      <vt:lpstr>单偏转Beam Blank 电子束移动误差</vt:lpstr>
      <vt:lpstr>样品曝光效果之间关系</vt:lpstr>
      <vt:lpstr>高斯剂量分布</vt:lpstr>
      <vt:lpstr>扫描函数</vt:lpstr>
      <vt:lpstr>样品曝光效果</vt:lpstr>
      <vt:lpstr>样品曝光效果</vt:lpstr>
      <vt:lpstr>单点曝光</vt:lpstr>
      <vt:lpstr>曝光效果以及剂量选取</vt:lpstr>
      <vt:lpstr>扫描方向</vt:lpstr>
      <vt:lpstr>更高频的扫描速度</vt:lpstr>
      <vt:lpstr>PowerPoint 演示文稿</vt:lpstr>
      <vt:lpstr>总结</vt:lpstr>
      <vt:lpstr>论文结果对比</vt:lpstr>
      <vt:lpstr>后续工作展望</vt:lpstr>
      <vt:lpstr>双偏转Beam Blank 电子束移动误差对比</vt:lpstr>
      <vt:lpstr>实际情况分析——通过仿真和测量给出实际信号的波形图</vt:lpstr>
      <vt:lpstr>EBL束闸上升沿下降沿时间测试报告</vt:lpstr>
      <vt:lpstr>电压打开阶段</vt:lpstr>
      <vt:lpstr>电压关闭阶段</vt:lpstr>
      <vt:lpstr>通过simscape仿真计算极板端信号情况</vt:lpstr>
      <vt:lpstr>仿真结果</vt:lpstr>
      <vt:lpstr>测试结果</vt:lpstr>
      <vt:lpstr>仿真计算误差极小可以忽略不计 实验误差大概在3%左右 个人认为影响可以忽略不计 </vt:lpstr>
      <vt:lpstr>实际情况分析——针对目前的beam blank 在30KeV和50KeV下不同扫描速度对曝光结果产生的影响</vt:lpstr>
      <vt:lpstr>30kev </vt:lpstr>
      <vt:lpstr>5Mhz</vt:lpstr>
      <vt:lpstr>10Mhz</vt:lpstr>
      <vt:lpstr>20Mhz</vt:lpstr>
      <vt:lpstr>50Mhz</vt:lpstr>
      <vt:lpstr>50kev </vt:lpstr>
      <vt:lpstr>5Mhz</vt:lpstr>
      <vt:lpstr>10Mhz</vt:lpstr>
      <vt:lpstr>20Mhz</vt:lpstr>
      <vt:lpstr>50Mhz</vt:lpstr>
      <vt:lpstr>统计结果以及结论</vt:lpstr>
      <vt:lpstr>新结构——可行性分析</vt:lpstr>
      <vt:lpstr>对于极板结构的设计主要关注的几个问题</vt:lpstr>
      <vt:lpstr>通过计算，讨论关于新结构的一些构想</vt:lpstr>
      <vt:lpstr>新结构——关于光阑选取的讨论</vt:lpstr>
      <vt:lpstr>目前的设计</vt:lpstr>
      <vt:lpstr>50kev</vt:lpstr>
      <vt:lpstr>100keV</vt:lpstr>
      <vt:lpstr>分析</vt:lpstr>
      <vt:lpstr>新设计（论文中提供的一种针对100KeV电子束曝光机）</vt:lpstr>
      <vt:lpstr>100keV</vt:lpstr>
      <vt:lpstr>50KeV</vt:lpstr>
      <vt:lpstr>新结构——成像效果的讨论</vt:lpstr>
      <vt:lpstr>对比两种结构在100kev下 “物”偏差的分布</vt:lpstr>
      <vt:lpstr>横向对比两种结构在50kev下 物差的分布</vt:lpstr>
      <vt:lpstr>结论</vt:lpstr>
      <vt:lpstr>新结构——关于信号上升沿时间的讨论</vt:lpstr>
      <vt:lpstr>关于当前信号产生的偏移</vt:lpstr>
      <vt:lpstr>频率对物的影响效果</vt:lpstr>
      <vt:lpstr>新结构——后续双偏转的效果（来自文章）</vt:lpstr>
      <vt:lpstr>文章中的计算结果</vt:lpstr>
      <vt:lpstr>后续工作</vt:lpstr>
      <vt:lpstr>程序计算精度——结果对比</vt:lpstr>
      <vt:lpstr>计算对比</vt:lpstr>
      <vt:lpstr>分析</vt:lpstr>
      <vt:lpstr>谢谢</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空白演示</dc:title>
  <dc:creator/>
  <cp:lastModifiedBy>大卫</cp:lastModifiedBy>
  <cp:revision>164</cp:revision>
  <dcterms:created xsi:type="dcterms:W3CDTF">2023-08-08T02:07:06Z</dcterms:created>
  <dcterms:modified xsi:type="dcterms:W3CDTF">2023-08-08T02:07:06Z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2052-6.0.0.8067</vt:lpwstr>
  </property>
  <property fmtid="{D5CDD505-2E9C-101B-9397-08002B2CF9AE}" pid="3" name="ICV">
    <vt:lpwstr>3F7EF11EEC0D52574AA3D164779DFF54_43</vt:lpwstr>
  </property>
</Properties>
</file>